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LESH KALDATE" userId="eaa29ed39972cebf" providerId="LiveId" clId="{AB94464E-9B6A-404F-9D36-DAED1AFD3A86}"/>
    <pc:docChg chg="undo custSel modSld sldOrd">
      <pc:chgData name="KAMLESH KALDATE" userId="eaa29ed39972cebf" providerId="LiveId" clId="{AB94464E-9B6A-404F-9D36-DAED1AFD3A86}" dt="2024-11-25T18:39:26.451" v="174" actId="20577"/>
      <pc:docMkLst>
        <pc:docMk/>
      </pc:docMkLst>
      <pc:sldChg chg="modSp mod">
        <pc:chgData name="KAMLESH KALDATE" userId="eaa29ed39972cebf" providerId="LiveId" clId="{AB94464E-9B6A-404F-9D36-DAED1AFD3A86}" dt="2024-11-25T18:39:26.451" v="174" actId="20577"/>
        <pc:sldMkLst>
          <pc:docMk/>
          <pc:sldMk cId="0" sldId="256"/>
        </pc:sldMkLst>
        <pc:spChg chg="mod">
          <ac:chgData name="KAMLESH KALDATE" userId="eaa29ed39972cebf" providerId="LiveId" clId="{AB94464E-9B6A-404F-9D36-DAED1AFD3A86}" dt="2024-11-25T18:32:13.360" v="159" actId="1035"/>
          <ac:spMkLst>
            <pc:docMk/>
            <pc:sldMk cId="0" sldId="256"/>
            <ac:spMk id="2" creationId="{00000000-0000-0000-0000-000000000000}"/>
          </ac:spMkLst>
        </pc:spChg>
        <pc:spChg chg="mod">
          <ac:chgData name="KAMLESH KALDATE" userId="eaa29ed39972cebf" providerId="LiveId" clId="{AB94464E-9B6A-404F-9D36-DAED1AFD3A86}" dt="2024-11-25T18:39:26.451" v="174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KAMLESH KALDATE" userId="eaa29ed39972cebf" providerId="LiveId" clId="{AB94464E-9B6A-404F-9D36-DAED1AFD3A86}" dt="2024-11-25T18:32:06.724" v="155" actId="14100"/>
          <ac:spMkLst>
            <pc:docMk/>
            <pc:sldMk cId="0" sldId="256"/>
            <ac:spMk id="29" creationId="{00000000-0000-0000-0000-000000000000}"/>
          </ac:spMkLst>
        </pc:spChg>
        <pc:picChg chg="mod">
          <ac:chgData name="KAMLESH KALDATE" userId="eaa29ed39972cebf" providerId="LiveId" clId="{AB94464E-9B6A-404F-9D36-DAED1AFD3A86}" dt="2024-11-25T18:32:10.820" v="157" actId="1035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KAMLESH KALDATE" userId="eaa29ed39972cebf" providerId="LiveId" clId="{AB94464E-9B6A-404F-9D36-DAED1AFD3A86}" dt="2024-11-25T09:35:22.307" v="1" actId="1076"/>
          <ac:picMkLst>
            <pc:docMk/>
            <pc:sldMk cId="0" sldId="256"/>
            <ac:picMk id="28" creationId="{00000000-0000-0000-0000-000000000000}"/>
          </ac:picMkLst>
        </pc:picChg>
      </pc:sldChg>
      <pc:sldChg chg="addSp delSp modSp mod">
        <pc:chgData name="KAMLESH KALDATE" userId="eaa29ed39972cebf" providerId="LiveId" clId="{AB94464E-9B6A-404F-9D36-DAED1AFD3A86}" dt="2024-11-25T09:45:12.852" v="108" actId="14100"/>
        <pc:sldMkLst>
          <pc:docMk/>
          <pc:sldMk cId="0" sldId="257"/>
        </pc:sldMkLst>
        <pc:spChg chg="del">
          <ac:chgData name="KAMLESH KALDATE" userId="eaa29ed39972cebf" providerId="LiveId" clId="{AB94464E-9B6A-404F-9D36-DAED1AFD3A86}" dt="2024-11-25T09:43:12.841" v="94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43:10.862" v="93" actId="478"/>
          <ac:spMkLst>
            <pc:docMk/>
            <pc:sldMk cId="0" sldId="257"/>
            <ac:spMk id="7" creationId="{00000000-0000-0000-0000-000000000000}"/>
          </ac:spMkLst>
        </pc:spChg>
        <pc:grpChg chg="del">
          <ac:chgData name="KAMLESH KALDATE" userId="eaa29ed39972cebf" providerId="LiveId" clId="{AB94464E-9B6A-404F-9D36-DAED1AFD3A86}" dt="2024-11-25T09:43:08.952" v="92" actId="478"/>
          <ac:grpSpMkLst>
            <pc:docMk/>
            <pc:sldMk cId="0" sldId="257"/>
            <ac:grpSpMk id="8" creationId="{00000000-0000-0000-0000-000000000000}"/>
          </ac:grpSpMkLst>
        </pc:grpChg>
        <pc:grpChg chg="del mod">
          <ac:chgData name="KAMLESH KALDATE" userId="eaa29ed39972cebf" providerId="LiveId" clId="{AB94464E-9B6A-404F-9D36-DAED1AFD3A86}" dt="2024-11-25T09:43:07.023" v="91" actId="478"/>
          <ac:grpSpMkLst>
            <pc:docMk/>
            <pc:sldMk cId="0" sldId="257"/>
            <ac:grpSpMk id="13" creationId="{00000000-0000-0000-0000-000000000000}"/>
          </ac:grpSpMkLst>
        </pc:grpChg>
        <pc:graphicFrameChg chg="del mod modGraphic">
          <ac:chgData name="KAMLESH KALDATE" userId="eaa29ed39972cebf" providerId="LiveId" clId="{AB94464E-9B6A-404F-9D36-DAED1AFD3A86}" dt="2024-11-25T09:43:04.989" v="90" actId="478"/>
          <ac:graphicFrameMkLst>
            <pc:docMk/>
            <pc:sldMk cId="0" sldId="257"/>
            <ac:graphicFrameMk id="16" creationId="{00000000-0000-0000-0000-000000000000}"/>
          </ac:graphicFrameMkLst>
        </pc:graphicFrameChg>
        <pc:picChg chg="del">
          <ac:chgData name="KAMLESH KALDATE" userId="eaa29ed39972cebf" providerId="LiveId" clId="{AB94464E-9B6A-404F-9D36-DAED1AFD3A86}" dt="2024-11-25T09:42:51.854" v="89" actId="478"/>
          <ac:picMkLst>
            <pc:docMk/>
            <pc:sldMk cId="0" sldId="257"/>
            <ac:picMk id="18" creationId="{00000000-0000-0000-0000-000000000000}"/>
          </ac:picMkLst>
        </pc:picChg>
        <pc:picChg chg="add mod modCrop">
          <ac:chgData name="KAMLESH KALDATE" userId="eaa29ed39972cebf" providerId="LiveId" clId="{AB94464E-9B6A-404F-9D36-DAED1AFD3A86}" dt="2024-11-25T09:45:12.852" v="108" actId="14100"/>
          <ac:picMkLst>
            <pc:docMk/>
            <pc:sldMk cId="0" sldId="257"/>
            <ac:picMk id="22" creationId="{45B5C52B-AEFF-67A9-3206-655080912BF5}"/>
          </ac:picMkLst>
        </pc:picChg>
      </pc:sldChg>
      <pc:sldChg chg="addSp delSp modSp mod">
        <pc:chgData name="KAMLESH KALDATE" userId="eaa29ed39972cebf" providerId="LiveId" clId="{AB94464E-9B6A-404F-9D36-DAED1AFD3A86}" dt="2024-11-25T09:47:37.989" v="131" actId="20577"/>
        <pc:sldMkLst>
          <pc:docMk/>
          <pc:sldMk cId="0" sldId="263"/>
        </pc:sldMkLst>
        <pc:spChg chg="add del">
          <ac:chgData name="KAMLESH KALDATE" userId="eaa29ed39972cebf" providerId="LiveId" clId="{AB94464E-9B6A-404F-9D36-DAED1AFD3A86}" dt="2024-11-25T09:37:49.199" v="23" actId="478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7:33.668" v="18" actId="478"/>
          <ac:spMkLst>
            <pc:docMk/>
            <pc:sldMk cId="0" sldId="263"/>
            <ac:spMk id="9" creationId="{00000000-0000-0000-0000-000000000000}"/>
          </ac:spMkLst>
        </pc:spChg>
        <pc:spChg chg="mod">
          <ac:chgData name="KAMLESH KALDATE" userId="eaa29ed39972cebf" providerId="LiveId" clId="{AB94464E-9B6A-404F-9D36-DAED1AFD3A86}" dt="2024-11-25T09:47:37.989" v="131" actId="20577"/>
          <ac:spMkLst>
            <pc:docMk/>
            <pc:sldMk cId="0" sldId="263"/>
            <ac:spMk id="15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7:27.716" v="16" actId="478"/>
          <ac:spMkLst>
            <pc:docMk/>
            <pc:sldMk cId="0" sldId="263"/>
            <ac:spMk id="17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9:07.648" v="43" actId="478"/>
          <ac:spMkLst>
            <pc:docMk/>
            <pc:sldMk cId="0" sldId="263"/>
            <ac:spMk id="3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18.969" v="44" actId="478"/>
          <ac:spMkLst>
            <pc:docMk/>
            <pc:sldMk cId="0" sldId="263"/>
            <ac:spMk id="37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22.708" v="45" actId="478"/>
          <ac:spMkLst>
            <pc:docMk/>
            <pc:sldMk cId="0" sldId="263"/>
            <ac:spMk id="38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29.452" v="46" actId="478"/>
          <ac:spMkLst>
            <pc:docMk/>
            <pc:sldMk cId="0" sldId="263"/>
            <ac:spMk id="39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32.834" v="47" actId="478"/>
          <ac:spMkLst>
            <pc:docMk/>
            <pc:sldMk cId="0" sldId="263"/>
            <ac:spMk id="40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9:35.958" v="48" actId="478"/>
          <ac:spMkLst>
            <pc:docMk/>
            <pc:sldMk cId="0" sldId="263"/>
            <ac:spMk id="41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3.601" v="34" actId="478"/>
          <ac:spMkLst>
            <pc:docMk/>
            <pc:sldMk cId="0" sldId="263"/>
            <ac:spMk id="52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04.261" v="27" actId="478"/>
          <ac:spMkLst>
            <pc:docMk/>
            <pc:sldMk cId="0" sldId="263"/>
            <ac:spMk id="53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0.972" v="36" actId="478"/>
          <ac:spMkLst>
            <pc:docMk/>
            <pc:sldMk cId="0" sldId="263"/>
            <ac:spMk id="54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8:04.263" v="29"/>
          <ac:spMkLst>
            <pc:docMk/>
            <pc:sldMk cId="0" sldId="263"/>
            <ac:spMk id="55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8.397" v="38" actId="478"/>
          <ac:spMkLst>
            <pc:docMk/>
            <pc:sldMk cId="0" sldId="263"/>
            <ac:spMk id="56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0.262" v="33" actId="478"/>
          <ac:spMkLst>
            <pc:docMk/>
            <pc:sldMk cId="0" sldId="263"/>
            <ac:spMk id="57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07.080" v="32" actId="478"/>
          <ac:spMkLst>
            <pc:docMk/>
            <pc:sldMk cId="0" sldId="263"/>
            <ac:spMk id="58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18.193" v="35" actId="478"/>
          <ac:spMkLst>
            <pc:docMk/>
            <pc:sldMk cId="0" sldId="263"/>
            <ac:spMk id="62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09:38:04.263" v="31"/>
          <ac:spMkLst>
            <pc:docMk/>
            <pc:sldMk cId="0" sldId="263"/>
            <ac:spMk id="63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09:38:25.257" v="37" actId="478"/>
          <ac:spMkLst>
            <pc:docMk/>
            <pc:sldMk cId="0" sldId="263"/>
            <ac:spMk id="64" creationId="{00000000-0000-0000-0000-000000000000}"/>
          </ac:spMkLst>
        </pc:spChg>
        <pc:grpChg chg="add del">
          <ac:chgData name="KAMLESH KALDATE" userId="eaa29ed39972cebf" providerId="LiveId" clId="{AB94464E-9B6A-404F-9D36-DAED1AFD3A86}" dt="2024-11-25T09:38:57.982" v="41" actId="478"/>
          <ac:grpSpMkLst>
            <pc:docMk/>
            <pc:sldMk cId="0" sldId="263"/>
            <ac:grpSpMk id="2" creationId="{00000000-0000-0000-0000-000000000000}"/>
          </ac:grpSpMkLst>
        </pc:grpChg>
        <pc:grpChg chg="add del mod">
          <ac:chgData name="KAMLESH KALDATE" userId="eaa29ed39972cebf" providerId="LiveId" clId="{AB94464E-9B6A-404F-9D36-DAED1AFD3A86}" dt="2024-11-25T09:38:38.255" v="39" actId="1076"/>
          <ac:grpSpMkLst>
            <pc:docMk/>
            <pc:sldMk cId="0" sldId="263"/>
            <ac:grpSpMk id="16" creationId="{00000000-0000-0000-0000-000000000000}"/>
          </ac:grpSpMkLst>
        </pc:grpChg>
        <pc:picChg chg="del">
          <ac:chgData name="KAMLESH KALDATE" userId="eaa29ed39972cebf" providerId="LiveId" clId="{AB94464E-9B6A-404F-9D36-DAED1AFD3A86}" dt="2024-11-25T09:40:59.400" v="53" actId="478"/>
          <ac:picMkLst>
            <pc:docMk/>
            <pc:sldMk cId="0" sldId="263"/>
            <ac:picMk id="8" creationId="{00000000-0000-0000-0000-000000000000}"/>
          </ac:picMkLst>
        </pc:picChg>
        <pc:picChg chg="add mod">
          <ac:chgData name="KAMLESH KALDATE" userId="eaa29ed39972cebf" providerId="LiveId" clId="{AB94464E-9B6A-404F-9D36-DAED1AFD3A86}" dt="2024-11-25T09:41:06.817" v="54" actId="1076"/>
          <ac:picMkLst>
            <pc:docMk/>
            <pc:sldMk cId="0" sldId="263"/>
            <ac:picMk id="66" creationId="{CAEFB31A-64C7-21EF-2D0C-8099E16416DE}"/>
          </ac:picMkLst>
        </pc:picChg>
      </pc:sldChg>
      <pc:sldChg chg="ord">
        <pc:chgData name="KAMLESH KALDATE" userId="eaa29ed39972cebf" providerId="LiveId" clId="{AB94464E-9B6A-404F-9D36-DAED1AFD3A86}" dt="2024-11-25T18:25:10.680" v="133"/>
        <pc:sldMkLst>
          <pc:docMk/>
          <pc:sldMk cId="0" sldId="264"/>
        </pc:sldMkLst>
      </pc:sldChg>
      <pc:sldChg chg="ord">
        <pc:chgData name="KAMLESH KALDATE" userId="eaa29ed39972cebf" providerId="LiveId" clId="{AB94464E-9B6A-404F-9D36-DAED1AFD3A86}" dt="2024-11-25T18:25:24.268" v="135"/>
        <pc:sldMkLst>
          <pc:docMk/>
          <pc:sldMk cId="0" sldId="265"/>
        </pc:sldMkLst>
      </pc:sldChg>
      <pc:sldChg chg="addSp delSp modSp mod">
        <pc:chgData name="KAMLESH KALDATE" userId="eaa29ed39972cebf" providerId="LiveId" clId="{AB94464E-9B6A-404F-9D36-DAED1AFD3A86}" dt="2024-11-25T18:27:10.431" v="140" actId="478"/>
        <pc:sldMkLst>
          <pc:docMk/>
          <pc:sldMk cId="0" sldId="269"/>
        </pc:sldMkLst>
        <pc:spChg chg="add del">
          <ac:chgData name="KAMLESH KALDATE" userId="eaa29ed39972cebf" providerId="LiveId" clId="{AB94464E-9B6A-404F-9D36-DAED1AFD3A86}" dt="2024-11-25T18:27:06.193" v="139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KAMLESH KALDATE" userId="eaa29ed39972cebf" providerId="LiveId" clId="{AB94464E-9B6A-404F-9D36-DAED1AFD3A86}" dt="2024-11-25T18:27:10.431" v="140" actId="478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KAMLESH KALDATE" userId="eaa29ed39972cebf" providerId="LiveId" clId="{AB94464E-9B6A-404F-9D36-DAED1AFD3A86}" dt="2024-11-25T18:26:56.949" v="137" actId="478"/>
          <ac:spMkLst>
            <pc:docMk/>
            <pc:sldMk cId="0" sldId="269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19799" y="0"/>
            <a:ext cx="12268200" cy="10287000"/>
          </a:xfrm>
          <a:custGeom>
            <a:avLst/>
            <a:gdLst/>
            <a:ahLst/>
            <a:cxnLst/>
            <a:rect l="l" t="t" r="r" b="b"/>
            <a:pathLst>
              <a:path w="12268200" h="10287000">
                <a:moveTo>
                  <a:pt x="0" y="10286999"/>
                </a:moveTo>
                <a:lnTo>
                  <a:pt x="12268199" y="10286999"/>
                </a:lnTo>
                <a:lnTo>
                  <a:pt x="122681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6019800" cy="10287000"/>
          </a:xfrm>
          <a:custGeom>
            <a:avLst/>
            <a:gdLst/>
            <a:ahLst/>
            <a:cxnLst/>
            <a:rect l="l" t="t" r="r" b="b"/>
            <a:pathLst>
              <a:path w="6019800" h="10287000">
                <a:moveTo>
                  <a:pt x="60197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019799" y="0"/>
                </a:lnTo>
                <a:lnTo>
                  <a:pt x="6019799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43574" cy="10286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1641501" y="71213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86E9E8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2545" y="173086"/>
            <a:ext cx="1682290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3250" y="3555086"/>
            <a:ext cx="9055735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396" y="1409700"/>
            <a:ext cx="12325349" cy="77819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3801" y="6267672"/>
            <a:ext cx="1828164" cy="1240790"/>
          </a:xfrm>
          <a:custGeom>
            <a:avLst/>
            <a:gdLst/>
            <a:ahLst/>
            <a:cxnLst/>
            <a:rect l="l" t="t" r="r" b="b"/>
            <a:pathLst>
              <a:path w="1828164" h="1240790">
                <a:moveTo>
                  <a:pt x="1196568" y="957135"/>
                </a:moveTo>
                <a:lnTo>
                  <a:pt x="1759464" y="1063240"/>
                </a:lnTo>
                <a:lnTo>
                  <a:pt x="1573604" y="1024962"/>
                </a:lnTo>
                <a:lnTo>
                  <a:pt x="1429934" y="992565"/>
                </a:lnTo>
                <a:lnTo>
                  <a:pt x="1277233" y="955218"/>
                </a:lnTo>
                <a:lnTo>
                  <a:pt x="1175893" y="928564"/>
                </a:lnTo>
                <a:lnTo>
                  <a:pt x="1074984" y="900375"/>
                </a:lnTo>
                <a:lnTo>
                  <a:pt x="974562" y="870570"/>
                </a:lnTo>
                <a:lnTo>
                  <a:pt x="874705" y="838980"/>
                </a:lnTo>
                <a:lnTo>
                  <a:pt x="825030" y="822445"/>
                </a:lnTo>
                <a:lnTo>
                  <a:pt x="775544" y="805379"/>
                </a:lnTo>
                <a:lnTo>
                  <a:pt x="726264" y="787753"/>
                </a:lnTo>
                <a:lnTo>
                  <a:pt x="677206" y="769538"/>
                </a:lnTo>
                <a:lnTo>
                  <a:pt x="628395" y="750713"/>
                </a:lnTo>
                <a:lnTo>
                  <a:pt x="579890" y="731152"/>
                </a:lnTo>
                <a:lnTo>
                  <a:pt x="531688" y="710899"/>
                </a:lnTo>
                <a:lnTo>
                  <a:pt x="483883" y="689780"/>
                </a:lnTo>
                <a:lnTo>
                  <a:pt x="436488" y="667817"/>
                </a:lnTo>
                <a:lnTo>
                  <a:pt x="389604" y="644847"/>
                </a:lnTo>
                <a:lnTo>
                  <a:pt x="343338" y="620751"/>
                </a:lnTo>
                <a:lnTo>
                  <a:pt x="297799" y="595409"/>
                </a:lnTo>
                <a:lnTo>
                  <a:pt x="253166" y="568634"/>
                </a:lnTo>
                <a:lnTo>
                  <a:pt x="209689" y="540188"/>
                </a:lnTo>
                <a:lnTo>
                  <a:pt x="167718" y="509780"/>
                </a:lnTo>
                <a:lnTo>
                  <a:pt x="127909" y="476909"/>
                </a:lnTo>
                <a:lnTo>
                  <a:pt x="91073" y="441165"/>
                </a:lnTo>
                <a:lnTo>
                  <a:pt x="58958" y="401810"/>
                </a:lnTo>
                <a:lnTo>
                  <a:pt x="34329" y="358374"/>
                </a:lnTo>
                <a:lnTo>
                  <a:pt x="22284" y="311370"/>
                </a:lnTo>
                <a:lnTo>
                  <a:pt x="22763" y="287455"/>
                </a:lnTo>
                <a:lnTo>
                  <a:pt x="36701" y="241168"/>
                </a:lnTo>
                <a:lnTo>
                  <a:pt x="58812" y="206714"/>
                </a:lnTo>
                <a:lnTo>
                  <a:pt x="64014" y="200279"/>
                </a:lnTo>
                <a:lnTo>
                  <a:pt x="69750" y="194253"/>
                </a:lnTo>
                <a:lnTo>
                  <a:pt x="75195" y="187966"/>
                </a:lnTo>
                <a:lnTo>
                  <a:pt x="81537" y="182456"/>
                </a:lnTo>
                <a:lnTo>
                  <a:pt x="121308" y="151370"/>
                </a:lnTo>
                <a:lnTo>
                  <a:pt x="165510" y="125793"/>
                </a:lnTo>
                <a:lnTo>
                  <a:pt x="212301" y="104588"/>
                </a:lnTo>
                <a:lnTo>
                  <a:pt x="260921" y="87031"/>
                </a:lnTo>
                <a:lnTo>
                  <a:pt x="310610" y="72403"/>
                </a:lnTo>
                <a:lnTo>
                  <a:pt x="361094" y="60234"/>
                </a:lnTo>
                <a:lnTo>
                  <a:pt x="412124" y="50212"/>
                </a:lnTo>
                <a:lnTo>
                  <a:pt x="463555" y="42023"/>
                </a:lnTo>
                <a:lnTo>
                  <a:pt x="515242" y="35357"/>
                </a:lnTo>
                <a:lnTo>
                  <a:pt x="567153" y="30272"/>
                </a:lnTo>
                <a:lnTo>
                  <a:pt x="619197" y="26409"/>
                </a:lnTo>
                <a:lnTo>
                  <a:pt x="671348" y="23828"/>
                </a:lnTo>
                <a:lnTo>
                  <a:pt x="723558" y="22269"/>
                </a:lnTo>
                <a:lnTo>
                  <a:pt x="723111" y="0"/>
                </a:lnTo>
                <a:lnTo>
                  <a:pt x="670436" y="1573"/>
                </a:lnTo>
                <a:lnTo>
                  <a:pt x="617788" y="4179"/>
                </a:lnTo>
                <a:lnTo>
                  <a:pt x="565200" y="8082"/>
                </a:lnTo>
                <a:lnTo>
                  <a:pt x="512696" y="13226"/>
                </a:lnTo>
                <a:lnTo>
                  <a:pt x="460343" y="19977"/>
                </a:lnTo>
                <a:lnTo>
                  <a:pt x="408170" y="28284"/>
                </a:lnTo>
                <a:lnTo>
                  <a:pt x="356290" y="38475"/>
                </a:lnTo>
                <a:lnTo>
                  <a:pt x="304817" y="50883"/>
                </a:lnTo>
                <a:lnTo>
                  <a:pt x="253953" y="65864"/>
                </a:lnTo>
                <a:lnTo>
                  <a:pt x="203908" y="83924"/>
                </a:lnTo>
                <a:lnTo>
                  <a:pt x="155334" y="105953"/>
                </a:lnTo>
                <a:lnTo>
                  <a:pt x="108883" y="132836"/>
                </a:lnTo>
                <a:lnTo>
                  <a:pt x="76396" y="157085"/>
                </a:lnTo>
                <a:lnTo>
                  <a:pt x="47135" y="185650"/>
                </a:lnTo>
                <a:lnTo>
                  <a:pt x="16564" y="231467"/>
                </a:lnTo>
                <a:lnTo>
                  <a:pt x="564" y="284829"/>
                </a:lnTo>
                <a:lnTo>
                  <a:pt x="0" y="313113"/>
                </a:lnTo>
                <a:lnTo>
                  <a:pt x="1749" y="327087"/>
                </a:lnTo>
                <a:lnTo>
                  <a:pt x="13737" y="367025"/>
                </a:lnTo>
                <a:lnTo>
                  <a:pt x="33060" y="403261"/>
                </a:lnTo>
                <a:lnTo>
                  <a:pt x="56991" y="436052"/>
                </a:lnTo>
                <a:lnTo>
                  <a:pt x="93452" y="475402"/>
                </a:lnTo>
                <a:lnTo>
                  <a:pt x="133275" y="510847"/>
                </a:lnTo>
                <a:lnTo>
                  <a:pt x="175343" y="543264"/>
                </a:lnTo>
                <a:lnTo>
                  <a:pt x="219013" y="573249"/>
                </a:lnTo>
                <a:lnTo>
                  <a:pt x="263846" y="601293"/>
                </a:lnTo>
                <a:lnTo>
                  <a:pt x="332746" y="640352"/>
                </a:lnTo>
                <a:lnTo>
                  <a:pt x="379527" y="664717"/>
                </a:lnTo>
                <a:lnTo>
                  <a:pt x="426866" y="687909"/>
                </a:lnTo>
                <a:lnTo>
                  <a:pt x="474668" y="710062"/>
                </a:lnTo>
                <a:lnTo>
                  <a:pt x="522843" y="731344"/>
                </a:lnTo>
                <a:lnTo>
                  <a:pt x="571380" y="751738"/>
                </a:lnTo>
                <a:lnTo>
                  <a:pt x="620194" y="771423"/>
                </a:lnTo>
                <a:lnTo>
                  <a:pt x="669290" y="790358"/>
                </a:lnTo>
                <a:lnTo>
                  <a:pt x="718613" y="808671"/>
                </a:lnTo>
                <a:lnTo>
                  <a:pt x="768142" y="826386"/>
                </a:lnTo>
                <a:lnTo>
                  <a:pt x="817861" y="843533"/>
                </a:lnTo>
                <a:lnTo>
                  <a:pt x="867757" y="860142"/>
                </a:lnTo>
                <a:lnTo>
                  <a:pt x="968018" y="891860"/>
                </a:lnTo>
                <a:lnTo>
                  <a:pt x="1068809" y="921775"/>
                </a:lnTo>
                <a:lnTo>
                  <a:pt x="1170057" y="950058"/>
                </a:lnTo>
                <a:lnTo>
                  <a:pt x="1196568" y="957135"/>
                </a:lnTo>
                <a:close/>
              </a:path>
              <a:path w="1828164" h="1240790">
                <a:moveTo>
                  <a:pt x="1589179" y="1239145"/>
                </a:moveTo>
                <a:lnTo>
                  <a:pt x="1596323" y="1240491"/>
                </a:lnTo>
                <a:lnTo>
                  <a:pt x="1600980" y="1223914"/>
                </a:lnTo>
                <a:lnTo>
                  <a:pt x="1609883" y="1203844"/>
                </a:lnTo>
                <a:lnTo>
                  <a:pt x="1645510" y="1159834"/>
                </a:lnTo>
                <a:lnTo>
                  <a:pt x="1713497" y="1120645"/>
                </a:lnTo>
                <a:lnTo>
                  <a:pt x="1762837" y="1106540"/>
                </a:lnTo>
                <a:lnTo>
                  <a:pt x="1824164" y="1097922"/>
                </a:lnTo>
                <a:lnTo>
                  <a:pt x="1828124" y="1076914"/>
                </a:lnTo>
                <a:lnTo>
                  <a:pt x="1774556" y="1046281"/>
                </a:lnTo>
                <a:lnTo>
                  <a:pt x="1734647" y="1014580"/>
                </a:lnTo>
                <a:lnTo>
                  <a:pt x="1706500" y="982881"/>
                </a:lnTo>
                <a:lnTo>
                  <a:pt x="1677926" y="923559"/>
                </a:lnTo>
                <a:lnTo>
                  <a:pt x="1673723" y="897801"/>
                </a:lnTo>
                <a:lnTo>
                  <a:pt x="1673763" y="876155"/>
                </a:lnTo>
                <a:lnTo>
                  <a:pt x="1673902" y="874908"/>
                </a:lnTo>
                <a:lnTo>
                  <a:pt x="1676204" y="858694"/>
                </a:lnTo>
                <a:lnTo>
                  <a:pt x="1653352" y="853922"/>
                </a:lnTo>
                <a:lnTo>
                  <a:pt x="1650765" y="870547"/>
                </a:lnTo>
                <a:lnTo>
                  <a:pt x="1649967" y="891311"/>
                </a:lnTo>
                <a:lnTo>
                  <a:pt x="1652313" y="915519"/>
                </a:lnTo>
                <a:lnTo>
                  <a:pt x="1671901" y="971483"/>
                </a:lnTo>
                <a:lnTo>
                  <a:pt x="1720647" y="1032650"/>
                </a:lnTo>
                <a:lnTo>
                  <a:pt x="1759464" y="1063240"/>
                </a:lnTo>
                <a:lnTo>
                  <a:pt x="1196568" y="957135"/>
                </a:lnTo>
                <a:lnTo>
                  <a:pt x="1322673" y="989617"/>
                </a:lnTo>
                <a:lnTo>
                  <a:pt x="1476036" y="1026081"/>
                </a:lnTo>
                <a:lnTo>
                  <a:pt x="1615388" y="1056673"/>
                </a:lnTo>
                <a:lnTo>
                  <a:pt x="1755188" y="1085095"/>
                </a:lnTo>
                <a:lnTo>
                  <a:pt x="1707436" y="1098561"/>
                </a:lnTo>
                <a:lnTo>
                  <a:pt x="1668654" y="1115760"/>
                </a:lnTo>
                <a:lnTo>
                  <a:pt x="1614278" y="1157049"/>
                </a:lnTo>
                <a:lnTo>
                  <a:pt x="1584682" y="1200119"/>
                </a:lnTo>
                <a:lnTo>
                  <a:pt x="1572452" y="1235650"/>
                </a:lnTo>
                <a:lnTo>
                  <a:pt x="1589179" y="123914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70681" y="5055287"/>
            <a:ext cx="1856739" cy="1207135"/>
          </a:xfrm>
          <a:custGeom>
            <a:avLst/>
            <a:gdLst/>
            <a:ahLst/>
            <a:cxnLst/>
            <a:rect l="l" t="t" r="r" b="b"/>
            <a:pathLst>
              <a:path w="1856740" h="1207135">
                <a:moveTo>
                  <a:pt x="635627" y="938582"/>
                </a:moveTo>
                <a:lnTo>
                  <a:pt x="69127" y="1023364"/>
                </a:lnTo>
                <a:lnTo>
                  <a:pt x="256299" y="992129"/>
                </a:lnTo>
                <a:lnTo>
                  <a:pt x="401089" y="965178"/>
                </a:lnTo>
                <a:lnTo>
                  <a:pt x="555092" y="933621"/>
                </a:lnTo>
                <a:lnTo>
                  <a:pt x="657365" y="910812"/>
                </a:lnTo>
                <a:lnTo>
                  <a:pt x="759266" y="886451"/>
                </a:lnTo>
                <a:lnTo>
                  <a:pt x="860742" y="860458"/>
                </a:lnTo>
                <a:lnTo>
                  <a:pt x="961720" y="832660"/>
                </a:lnTo>
                <a:lnTo>
                  <a:pt x="1011984" y="818012"/>
                </a:lnTo>
                <a:lnTo>
                  <a:pt x="1062079" y="802826"/>
                </a:lnTo>
                <a:lnTo>
                  <a:pt x="1111989" y="787072"/>
                </a:lnTo>
                <a:lnTo>
                  <a:pt x="1161699" y="770723"/>
                </a:lnTo>
                <a:lnTo>
                  <a:pt x="1211187" y="753753"/>
                </a:lnTo>
                <a:lnTo>
                  <a:pt x="1260395" y="736037"/>
                </a:lnTo>
                <a:lnTo>
                  <a:pt x="1309327" y="717618"/>
                </a:lnTo>
                <a:lnTo>
                  <a:pt x="1357896" y="698319"/>
                </a:lnTo>
                <a:lnTo>
                  <a:pt x="1406086" y="678160"/>
                </a:lnTo>
                <a:lnTo>
                  <a:pt x="1453804" y="656977"/>
                </a:lnTo>
                <a:lnTo>
                  <a:pt x="1500946" y="634644"/>
                </a:lnTo>
                <a:lnTo>
                  <a:pt x="1547409" y="611038"/>
                </a:lnTo>
                <a:lnTo>
                  <a:pt x="1593021" y="585967"/>
                </a:lnTo>
                <a:lnTo>
                  <a:pt x="1637540" y="559183"/>
                </a:lnTo>
                <a:lnTo>
                  <a:pt x="1680629" y="530380"/>
                </a:lnTo>
                <a:lnTo>
                  <a:pt x="1721650" y="499035"/>
                </a:lnTo>
                <a:lnTo>
                  <a:pt x="1759810" y="464708"/>
                </a:lnTo>
                <a:lnTo>
                  <a:pt x="1793388" y="426593"/>
                </a:lnTo>
                <a:lnTo>
                  <a:pt x="1819639" y="384117"/>
                </a:lnTo>
                <a:lnTo>
                  <a:pt x="1833449" y="337602"/>
                </a:lnTo>
                <a:lnTo>
                  <a:pt x="1833873" y="313685"/>
                </a:lnTo>
                <a:lnTo>
                  <a:pt x="1829769" y="289919"/>
                </a:lnTo>
                <a:lnTo>
                  <a:pt x="1821692" y="266905"/>
                </a:lnTo>
                <a:lnTo>
                  <a:pt x="1810198" y="245247"/>
                </a:lnTo>
                <a:lnTo>
                  <a:pt x="1806049" y="238147"/>
                </a:lnTo>
                <a:lnTo>
                  <a:pt x="1800898" y="231641"/>
                </a:lnTo>
                <a:lnTo>
                  <a:pt x="1795942" y="225014"/>
                </a:lnTo>
                <a:lnTo>
                  <a:pt x="1790438" y="218777"/>
                </a:lnTo>
                <a:lnTo>
                  <a:pt x="1785233" y="212288"/>
                </a:lnTo>
                <a:lnTo>
                  <a:pt x="1779104" y="206543"/>
                </a:lnTo>
                <a:lnTo>
                  <a:pt x="1740535" y="173978"/>
                </a:lnTo>
                <a:lnTo>
                  <a:pt x="1697330" y="146751"/>
                </a:lnTo>
                <a:lnTo>
                  <a:pt x="1651373" y="123794"/>
                </a:lnTo>
                <a:lnTo>
                  <a:pt x="1603450" y="104415"/>
                </a:lnTo>
                <a:lnTo>
                  <a:pt x="1554348" y="87922"/>
                </a:lnTo>
                <a:lnTo>
                  <a:pt x="1504360" y="73856"/>
                </a:lnTo>
                <a:lnTo>
                  <a:pt x="1453744" y="61914"/>
                </a:lnTo>
                <a:lnTo>
                  <a:pt x="1402659" y="51790"/>
                </a:lnTo>
                <a:lnTo>
                  <a:pt x="1351261" y="43178"/>
                </a:lnTo>
                <a:lnTo>
                  <a:pt x="1299578" y="36138"/>
                </a:lnTo>
                <a:lnTo>
                  <a:pt x="1247717" y="30313"/>
                </a:lnTo>
                <a:lnTo>
                  <a:pt x="1195701" y="25765"/>
                </a:lnTo>
                <a:lnTo>
                  <a:pt x="1143587" y="22236"/>
                </a:lnTo>
                <a:lnTo>
                  <a:pt x="1144875" y="0"/>
                </a:lnTo>
                <a:lnTo>
                  <a:pt x="1197452" y="3560"/>
                </a:lnTo>
                <a:lnTo>
                  <a:pt x="1249964" y="8151"/>
                </a:lnTo>
                <a:lnTo>
                  <a:pt x="1302368" y="14037"/>
                </a:lnTo>
                <a:lnTo>
                  <a:pt x="1354640" y="21158"/>
                </a:lnTo>
                <a:lnTo>
                  <a:pt x="1406701" y="29881"/>
                </a:lnTo>
                <a:lnTo>
                  <a:pt x="1458523" y="40151"/>
                </a:lnTo>
                <a:lnTo>
                  <a:pt x="1509981" y="52294"/>
                </a:lnTo>
                <a:lnTo>
                  <a:pt x="1560950" y="66636"/>
                </a:lnTo>
                <a:lnTo>
                  <a:pt x="1611212" y="83526"/>
                </a:lnTo>
                <a:lnTo>
                  <a:pt x="1660540" y="103462"/>
                </a:lnTo>
                <a:lnTo>
                  <a:pt x="1708247" y="127308"/>
                </a:lnTo>
                <a:lnTo>
                  <a:pt x="1753650" y="155926"/>
                </a:lnTo>
                <a:lnTo>
                  <a:pt x="1785199" y="181384"/>
                </a:lnTo>
                <a:lnTo>
                  <a:pt x="1813361" y="211033"/>
                </a:lnTo>
                <a:lnTo>
                  <a:pt x="1842181" y="257972"/>
                </a:lnTo>
                <a:lnTo>
                  <a:pt x="1856155" y="311899"/>
                </a:lnTo>
                <a:lnTo>
                  <a:pt x="1855652" y="340184"/>
                </a:lnTo>
                <a:lnTo>
                  <a:pt x="1845328" y="380807"/>
                </a:lnTo>
                <a:lnTo>
                  <a:pt x="1826728" y="417639"/>
                </a:lnTo>
                <a:lnTo>
                  <a:pt x="1794060" y="460885"/>
                </a:lnTo>
                <a:lnTo>
                  <a:pt x="1756140" y="498830"/>
                </a:lnTo>
                <a:lnTo>
                  <a:pt x="1715007" y="532747"/>
                </a:lnTo>
                <a:lnTo>
                  <a:pt x="1671746" y="563553"/>
                </a:lnTo>
                <a:lnTo>
                  <a:pt x="1626975" y="591869"/>
                </a:lnTo>
                <a:lnTo>
                  <a:pt x="1581115" y="618200"/>
                </a:lnTo>
                <a:lnTo>
                  <a:pt x="1510790" y="654630"/>
                </a:lnTo>
                <a:lnTo>
                  <a:pt x="1463123" y="677212"/>
                </a:lnTo>
                <a:lnTo>
                  <a:pt x="1414943" y="698601"/>
                </a:lnTo>
                <a:lnTo>
                  <a:pt x="1366338" y="718933"/>
                </a:lnTo>
                <a:lnTo>
                  <a:pt x="1317394" y="738382"/>
                </a:lnTo>
                <a:lnTo>
                  <a:pt x="1268122" y="756929"/>
                </a:lnTo>
                <a:lnTo>
                  <a:pt x="1218599" y="774758"/>
                </a:lnTo>
                <a:lnTo>
                  <a:pt x="1168824" y="791827"/>
                </a:lnTo>
                <a:lnTo>
                  <a:pt x="1118845" y="808264"/>
                </a:lnTo>
                <a:lnTo>
                  <a:pt x="1068683" y="824097"/>
                </a:lnTo>
                <a:lnTo>
                  <a:pt x="1018352" y="839356"/>
                </a:lnTo>
                <a:lnTo>
                  <a:pt x="967865" y="854069"/>
                </a:lnTo>
                <a:lnTo>
                  <a:pt x="866478" y="881980"/>
                </a:lnTo>
                <a:lnTo>
                  <a:pt x="764629" y="908069"/>
                </a:lnTo>
                <a:lnTo>
                  <a:pt x="662386" y="932511"/>
                </a:lnTo>
                <a:lnTo>
                  <a:pt x="635627" y="938582"/>
                </a:lnTo>
                <a:close/>
              </a:path>
              <a:path w="1856740" h="1207135">
                <a:moveTo>
                  <a:pt x="225461" y="1206648"/>
                </a:moveTo>
                <a:lnTo>
                  <a:pt x="213294" y="1169514"/>
                </a:lnTo>
                <a:lnTo>
                  <a:pt x="179353" y="1124191"/>
                </a:lnTo>
                <a:lnTo>
                  <a:pt x="112895" y="1082463"/>
                </a:lnTo>
                <a:lnTo>
                  <a:pt x="64121" y="1066506"/>
                </a:lnTo>
                <a:lnTo>
                  <a:pt x="3164" y="1055579"/>
                </a:lnTo>
                <a:lnTo>
                  <a:pt x="0" y="1034437"/>
                </a:lnTo>
                <a:lnTo>
                  <a:pt x="54686" y="1005848"/>
                </a:lnTo>
                <a:lnTo>
                  <a:pt x="95763" y="975675"/>
                </a:lnTo>
                <a:lnTo>
                  <a:pt x="125086" y="945062"/>
                </a:lnTo>
                <a:lnTo>
                  <a:pt x="155879" y="886861"/>
                </a:lnTo>
                <a:lnTo>
                  <a:pt x="161828" y="839647"/>
                </a:lnTo>
                <a:lnTo>
                  <a:pt x="161737" y="838396"/>
                </a:lnTo>
                <a:lnTo>
                  <a:pt x="160048" y="822107"/>
                </a:lnTo>
                <a:lnTo>
                  <a:pt x="183065" y="818200"/>
                </a:lnTo>
                <a:lnTo>
                  <a:pt x="185022" y="834911"/>
                </a:lnTo>
                <a:lnTo>
                  <a:pt x="185036" y="855691"/>
                </a:lnTo>
                <a:lnTo>
                  <a:pt x="181777" y="879793"/>
                </a:lnTo>
                <a:lnTo>
                  <a:pt x="160091" y="934978"/>
                </a:lnTo>
                <a:lnTo>
                  <a:pt x="109071" y="994261"/>
                </a:lnTo>
                <a:lnTo>
                  <a:pt x="69127" y="1023364"/>
                </a:lnTo>
                <a:lnTo>
                  <a:pt x="635627" y="938582"/>
                </a:lnTo>
                <a:lnTo>
                  <a:pt x="508386" y="966281"/>
                </a:lnTo>
                <a:lnTo>
                  <a:pt x="353756" y="996930"/>
                </a:lnTo>
                <a:lnTo>
                  <a:pt x="213348" y="1022240"/>
                </a:lnTo>
                <a:lnTo>
                  <a:pt x="72575" y="1045365"/>
                </a:lnTo>
                <a:lnTo>
                  <a:pt x="119784" y="1060624"/>
                </a:lnTo>
                <a:lnTo>
                  <a:pt x="157890" y="1079274"/>
                </a:lnTo>
                <a:lnTo>
                  <a:pt x="210668" y="1122586"/>
                </a:lnTo>
                <a:lnTo>
                  <a:pt x="238617" y="1166743"/>
                </a:lnTo>
                <a:lnTo>
                  <a:pt x="249498" y="1202710"/>
                </a:lnTo>
                <a:lnTo>
                  <a:pt x="232594" y="1205581"/>
                </a:lnTo>
                <a:lnTo>
                  <a:pt x="225461" y="1206648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891" y="0"/>
            <a:ext cx="5680222" cy="36866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24491" y="7808983"/>
            <a:ext cx="2463508" cy="247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241" y="3249586"/>
            <a:ext cx="2345934" cy="23801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6590" y="7549195"/>
            <a:ext cx="4952999" cy="2571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332456" y="8326720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55964" y="61909"/>
                </a:moveTo>
                <a:lnTo>
                  <a:pt x="17677" y="61882"/>
                </a:lnTo>
                <a:lnTo>
                  <a:pt x="7900" y="61882"/>
                </a:lnTo>
                <a:lnTo>
                  <a:pt x="0" y="53955"/>
                </a:lnTo>
                <a:lnTo>
                  <a:pt x="0" y="5945"/>
                </a:lnTo>
                <a:lnTo>
                  <a:pt x="5945" y="0"/>
                </a:lnTo>
                <a:lnTo>
                  <a:pt x="20583" y="0"/>
                </a:lnTo>
                <a:lnTo>
                  <a:pt x="26528" y="5945"/>
                </a:lnTo>
                <a:lnTo>
                  <a:pt x="26528" y="35380"/>
                </a:lnTo>
                <a:lnTo>
                  <a:pt x="55964" y="35380"/>
                </a:lnTo>
                <a:lnTo>
                  <a:pt x="61909" y="41325"/>
                </a:lnTo>
                <a:lnTo>
                  <a:pt x="61909" y="55964"/>
                </a:lnTo>
                <a:lnTo>
                  <a:pt x="55964" y="61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79388" y="8247138"/>
            <a:ext cx="318770" cy="320040"/>
          </a:xfrm>
          <a:custGeom>
            <a:avLst/>
            <a:gdLst/>
            <a:ahLst/>
            <a:cxnLst/>
            <a:rect l="l" t="t" r="r" b="b"/>
            <a:pathLst>
              <a:path w="318770" h="320040">
                <a:moveTo>
                  <a:pt x="265290" y="109029"/>
                </a:moveTo>
                <a:lnTo>
                  <a:pt x="265264" y="70739"/>
                </a:lnTo>
                <a:lnTo>
                  <a:pt x="265264" y="60960"/>
                </a:lnTo>
                <a:lnTo>
                  <a:pt x="257340" y="53060"/>
                </a:lnTo>
                <a:lnTo>
                  <a:pt x="209334" y="53060"/>
                </a:lnTo>
                <a:lnTo>
                  <a:pt x="203377" y="59004"/>
                </a:lnTo>
                <a:lnTo>
                  <a:pt x="203377" y="73647"/>
                </a:lnTo>
                <a:lnTo>
                  <a:pt x="209334" y="79590"/>
                </a:lnTo>
                <a:lnTo>
                  <a:pt x="238760" y="79590"/>
                </a:lnTo>
                <a:lnTo>
                  <a:pt x="238760" y="109029"/>
                </a:lnTo>
                <a:lnTo>
                  <a:pt x="244703" y="114973"/>
                </a:lnTo>
                <a:lnTo>
                  <a:pt x="259346" y="114973"/>
                </a:lnTo>
                <a:lnTo>
                  <a:pt x="265290" y="109029"/>
                </a:lnTo>
                <a:close/>
              </a:path>
              <a:path w="318770" h="320040">
                <a:moveTo>
                  <a:pt x="318325" y="7899"/>
                </a:moveTo>
                <a:lnTo>
                  <a:pt x="310400" y="0"/>
                </a:lnTo>
                <a:lnTo>
                  <a:pt x="291795" y="0"/>
                </a:lnTo>
                <a:lnTo>
                  <a:pt x="291795" y="26530"/>
                </a:lnTo>
                <a:lnTo>
                  <a:pt x="291795" y="167995"/>
                </a:lnTo>
                <a:lnTo>
                  <a:pt x="26530" y="167995"/>
                </a:lnTo>
                <a:lnTo>
                  <a:pt x="26530" y="26530"/>
                </a:lnTo>
                <a:lnTo>
                  <a:pt x="291795" y="26530"/>
                </a:lnTo>
                <a:lnTo>
                  <a:pt x="291795" y="0"/>
                </a:lnTo>
                <a:lnTo>
                  <a:pt x="7937" y="0"/>
                </a:lnTo>
                <a:lnTo>
                  <a:pt x="25" y="7899"/>
                </a:lnTo>
                <a:lnTo>
                  <a:pt x="0" y="186626"/>
                </a:lnTo>
                <a:lnTo>
                  <a:pt x="7937" y="194525"/>
                </a:lnTo>
                <a:lnTo>
                  <a:pt x="145910" y="194525"/>
                </a:lnTo>
                <a:lnTo>
                  <a:pt x="145910" y="224409"/>
                </a:lnTo>
                <a:lnTo>
                  <a:pt x="69291" y="301040"/>
                </a:lnTo>
                <a:lnTo>
                  <a:pt x="69291" y="309448"/>
                </a:lnTo>
                <a:lnTo>
                  <a:pt x="79641" y="319798"/>
                </a:lnTo>
                <a:lnTo>
                  <a:pt x="88049" y="319798"/>
                </a:lnTo>
                <a:lnTo>
                  <a:pt x="145910" y="261937"/>
                </a:lnTo>
                <a:lnTo>
                  <a:pt x="145910" y="312407"/>
                </a:lnTo>
                <a:lnTo>
                  <a:pt x="151853" y="318350"/>
                </a:lnTo>
                <a:lnTo>
                  <a:pt x="166497" y="318350"/>
                </a:lnTo>
                <a:lnTo>
                  <a:pt x="172440" y="312407"/>
                </a:lnTo>
                <a:lnTo>
                  <a:pt x="172440" y="261937"/>
                </a:lnTo>
                <a:lnTo>
                  <a:pt x="230314" y="319798"/>
                </a:lnTo>
                <a:lnTo>
                  <a:pt x="238709" y="319798"/>
                </a:lnTo>
                <a:lnTo>
                  <a:pt x="249072" y="309448"/>
                </a:lnTo>
                <a:lnTo>
                  <a:pt x="249072" y="301040"/>
                </a:lnTo>
                <a:lnTo>
                  <a:pt x="209956" y="261937"/>
                </a:lnTo>
                <a:lnTo>
                  <a:pt x="172440" y="224409"/>
                </a:lnTo>
                <a:lnTo>
                  <a:pt x="172440" y="194525"/>
                </a:lnTo>
                <a:lnTo>
                  <a:pt x="310426" y="194525"/>
                </a:lnTo>
                <a:lnTo>
                  <a:pt x="318300" y="186626"/>
                </a:lnTo>
                <a:lnTo>
                  <a:pt x="318325" y="167995"/>
                </a:lnTo>
                <a:lnTo>
                  <a:pt x="318325" y="26530"/>
                </a:lnTo>
                <a:lnTo>
                  <a:pt x="318325" y="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57" y="8202392"/>
            <a:ext cx="409638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2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5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50" spc="-1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50" spc="-29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950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50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5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1950" spc="-35" dirty="0">
                <a:solidFill>
                  <a:srgbClr val="FFFFFF"/>
                </a:solidFill>
                <a:latin typeface="Trebuchet MS"/>
                <a:cs typeface="Trebuchet MS"/>
              </a:rPr>
              <a:t>Kamlesh </a:t>
            </a:r>
            <a:r>
              <a:rPr lang="en-IN" sz="1950" spc="-35" dirty="0" err="1">
                <a:solidFill>
                  <a:srgbClr val="FFFFFF"/>
                </a:solidFill>
                <a:latin typeface="Trebuchet MS"/>
                <a:cs typeface="Trebuchet MS"/>
              </a:rPr>
              <a:t>Kaldate</a:t>
            </a:r>
            <a:endParaRPr sz="19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66825" y="3573988"/>
            <a:ext cx="979169" cy="4095750"/>
          </a:xfrm>
          <a:custGeom>
            <a:avLst/>
            <a:gdLst/>
            <a:ahLst/>
            <a:cxnLst/>
            <a:rect l="l" t="t" r="r" b="b"/>
            <a:pathLst>
              <a:path w="979169" h="4095750">
                <a:moveTo>
                  <a:pt x="489298" y="4095446"/>
                </a:moveTo>
                <a:lnTo>
                  <a:pt x="447526" y="4093679"/>
                </a:lnTo>
                <a:lnTo>
                  <a:pt x="406243" y="4088407"/>
                </a:lnTo>
                <a:lnTo>
                  <a:pt x="365679" y="4079669"/>
                </a:lnTo>
                <a:lnTo>
                  <a:pt x="326064" y="4067506"/>
                </a:lnTo>
                <a:lnTo>
                  <a:pt x="287629" y="4051958"/>
                </a:lnTo>
                <a:lnTo>
                  <a:pt x="250603" y="4033066"/>
                </a:lnTo>
                <a:lnTo>
                  <a:pt x="215217" y="4010870"/>
                </a:lnTo>
                <a:lnTo>
                  <a:pt x="181700" y="3985412"/>
                </a:lnTo>
                <a:lnTo>
                  <a:pt x="150284" y="3956730"/>
                </a:lnTo>
                <a:lnTo>
                  <a:pt x="121197" y="3924866"/>
                </a:lnTo>
                <a:lnTo>
                  <a:pt x="94671" y="3889860"/>
                </a:lnTo>
                <a:lnTo>
                  <a:pt x="70935" y="3851753"/>
                </a:lnTo>
                <a:lnTo>
                  <a:pt x="50219" y="3810585"/>
                </a:lnTo>
                <a:lnTo>
                  <a:pt x="32754" y="3766396"/>
                </a:lnTo>
                <a:lnTo>
                  <a:pt x="18769" y="3719227"/>
                </a:lnTo>
                <a:lnTo>
                  <a:pt x="8495" y="3669119"/>
                </a:lnTo>
                <a:lnTo>
                  <a:pt x="2162" y="3616112"/>
                </a:lnTo>
                <a:lnTo>
                  <a:pt x="0" y="3560245"/>
                </a:lnTo>
                <a:lnTo>
                  <a:pt x="0" y="488661"/>
                </a:lnTo>
                <a:lnTo>
                  <a:pt x="2375" y="441337"/>
                </a:lnTo>
                <a:lnTo>
                  <a:pt x="9333" y="395343"/>
                </a:lnTo>
                <a:lnTo>
                  <a:pt x="20615" y="350877"/>
                </a:lnTo>
                <a:lnTo>
                  <a:pt x="35967" y="308137"/>
                </a:lnTo>
                <a:lnTo>
                  <a:pt x="55131" y="267322"/>
                </a:lnTo>
                <a:lnTo>
                  <a:pt x="77852" y="228630"/>
                </a:lnTo>
                <a:lnTo>
                  <a:pt x="103875" y="192261"/>
                </a:lnTo>
                <a:lnTo>
                  <a:pt x="132941" y="158413"/>
                </a:lnTo>
                <a:lnTo>
                  <a:pt x="164797" y="127285"/>
                </a:lnTo>
                <a:lnTo>
                  <a:pt x="199185" y="99074"/>
                </a:lnTo>
                <a:lnTo>
                  <a:pt x="235849" y="73981"/>
                </a:lnTo>
                <a:lnTo>
                  <a:pt x="274534" y="52203"/>
                </a:lnTo>
                <a:lnTo>
                  <a:pt x="314982" y="33940"/>
                </a:lnTo>
                <a:lnTo>
                  <a:pt x="356939" y="19389"/>
                </a:lnTo>
                <a:lnTo>
                  <a:pt x="400148" y="8749"/>
                </a:lnTo>
                <a:lnTo>
                  <a:pt x="444353" y="2220"/>
                </a:lnTo>
                <a:lnTo>
                  <a:pt x="489298" y="0"/>
                </a:lnTo>
                <a:lnTo>
                  <a:pt x="534243" y="2027"/>
                </a:lnTo>
                <a:lnTo>
                  <a:pt x="578447" y="8046"/>
                </a:lnTo>
                <a:lnTo>
                  <a:pt x="621656" y="17959"/>
                </a:lnTo>
                <a:lnTo>
                  <a:pt x="663613" y="31672"/>
                </a:lnTo>
                <a:lnTo>
                  <a:pt x="704062" y="49087"/>
                </a:lnTo>
                <a:lnTo>
                  <a:pt x="742747" y="70109"/>
                </a:lnTo>
                <a:lnTo>
                  <a:pt x="779411" y="94642"/>
                </a:lnTo>
                <a:lnTo>
                  <a:pt x="813799" y="122589"/>
                </a:lnTo>
                <a:lnTo>
                  <a:pt x="845654" y="153856"/>
                </a:lnTo>
                <a:lnTo>
                  <a:pt x="874721" y="188344"/>
                </a:lnTo>
                <a:lnTo>
                  <a:pt x="900743" y="225960"/>
                </a:lnTo>
                <a:lnTo>
                  <a:pt x="923465" y="266606"/>
                </a:lnTo>
                <a:lnTo>
                  <a:pt x="942629" y="310186"/>
                </a:lnTo>
                <a:lnTo>
                  <a:pt x="957981" y="356604"/>
                </a:lnTo>
                <a:lnTo>
                  <a:pt x="969263" y="405765"/>
                </a:lnTo>
                <a:lnTo>
                  <a:pt x="976220" y="457573"/>
                </a:lnTo>
                <a:lnTo>
                  <a:pt x="978596" y="511930"/>
                </a:lnTo>
                <a:lnTo>
                  <a:pt x="978596" y="3560245"/>
                </a:lnTo>
                <a:lnTo>
                  <a:pt x="976271" y="3620366"/>
                </a:lnTo>
                <a:lnTo>
                  <a:pt x="969487" y="3676657"/>
                </a:lnTo>
                <a:lnTo>
                  <a:pt x="958532" y="3729165"/>
                </a:lnTo>
                <a:lnTo>
                  <a:pt x="943694" y="3777939"/>
                </a:lnTo>
                <a:lnTo>
                  <a:pt x="925260" y="3823026"/>
                </a:lnTo>
                <a:lnTo>
                  <a:pt x="903519" y="3864474"/>
                </a:lnTo>
                <a:lnTo>
                  <a:pt x="878756" y="3902331"/>
                </a:lnTo>
                <a:lnTo>
                  <a:pt x="851262" y="3936644"/>
                </a:lnTo>
                <a:lnTo>
                  <a:pt x="821322" y="3967463"/>
                </a:lnTo>
                <a:lnTo>
                  <a:pt x="789224" y="3994834"/>
                </a:lnTo>
                <a:lnTo>
                  <a:pt x="755257" y="4018806"/>
                </a:lnTo>
                <a:lnTo>
                  <a:pt x="719708" y="4039426"/>
                </a:lnTo>
                <a:lnTo>
                  <a:pt x="682865" y="4056743"/>
                </a:lnTo>
                <a:lnTo>
                  <a:pt x="645014" y="4070804"/>
                </a:lnTo>
                <a:lnTo>
                  <a:pt x="606445" y="4081656"/>
                </a:lnTo>
                <a:lnTo>
                  <a:pt x="567444" y="4089349"/>
                </a:lnTo>
                <a:lnTo>
                  <a:pt x="528299" y="4093930"/>
                </a:lnTo>
                <a:lnTo>
                  <a:pt x="489298" y="4095446"/>
                </a:lnTo>
                <a:close/>
              </a:path>
            </a:pathLst>
          </a:custGeom>
          <a:solidFill>
            <a:srgbClr val="F9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85330" y="5133049"/>
            <a:ext cx="979169" cy="2536825"/>
          </a:xfrm>
          <a:custGeom>
            <a:avLst/>
            <a:gdLst/>
            <a:ahLst/>
            <a:cxnLst/>
            <a:rect l="l" t="t" r="r" b="b"/>
            <a:pathLst>
              <a:path w="979169" h="2536825">
                <a:moveTo>
                  <a:pt x="489298" y="2536384"/>
                </a:moveTo>
                <a:lnTo>
                  <a:pt x="447526" y="2534617"/>
                </a:lnTo>
                <a:lnTo>
                  <a:pt x="406243" y="2529345"/>
                </a:lnTo>
                <a:lnTo>
                  <a:pt x="365679" y="2520607"/>
                </a:lnTo>
                <a:lnTo>
                  <a:pt x="326064" y="2508444"/>
                </a:lnTo>
                <a:lnTo>
                  <a:pt x="287629" y="2492896"/>
                </a:lnTo>
                <a:lnTo>
                  <a:pt x="250603" y="2474004"/>
                </a:lnTo>
                <a:lnTo>
                  <a:pt x="215217" y="2451809"/>
                </a:lnTo>
                <a:lnTo>
                  <a:pt x="181700" y="2426350"/>
                </a:lnTo>
                <a:lnTo>
                  <a:pt x="150284" y="2397668"/>
                </a:lnTo>
                <a:lnTo>
                  <a:pt x="121197" y="2365804"/>
                </a:lnTo>
                <a:lnTo>
                  <a:pt x="94671" y="2330798"/>
                </a:lnTo>
                <a:lnTo>
                  <a:pt x="70935" y="2292691"/>
                </a:lnTo>
                <a:lnTo>
                  <a:pt x="50219" y="2251523"/>
                </a:lnTo>
                <a:lnTo>
                  <a:pt x="32754" y="2207334"/>
                </a:lnTo>
                <a:lnTo>
                  <a:pt x="18769" y="2160165"/>
                </a:lnTo>
                <a:lnTo>
                  <a:pt x="8495" y="2110057"/>
                </a:lnTo>
                <a:lnTo>
                  <a:pt x="2162" y="2057050"/>
                </a:lnTo>
                <a:lnTo>
                  <a:pt x="0" y="2001183"/>
                </a:lnTo>
                <a:lnTo>
                  <a:pt x="0" y="488661"/>
                </a:lnTo>
                <a:lnTo>
                  <a:pt x="2375" y="441337"/>
                </a:lnTo>
                <a:lnTo>
                  <a:pt x="9333" y="395343"/>
                </a:lnTo>
                <a:lnTo>
                  <a:pt x="20615" y="350877"/>
                </a:lnTo>
                <a:lnTo>
                  <a:pt x="35967" y="308137"/>
                </a:lnTo>
                <a:lnTo>
                  <a:pt x="55131" y="267322"/>
                </a:lnTo>
                <a:lnTo>
                  <a:pt x="77852" y="228630"/>
                </a:lnTo>
                <a:lnTo>
                  <a:pt x="103875" y="192261"/>
                </a:lnTo>
                <a:lnTo>
                  <a:pt x="132941" y="158413"/>
                </a:lnTo>
                <a:lnTo>
                  <a:pt x="164797" y="127285"/>
                </a:lnTo>
                <a:lnTo>
                  <a:pt x="199185" y="99075"/>
                </a:lnTo>
                <a:lnTo>
                  <a:pt x="235849" y="73981"/>
                </a:lnTo>
                <a:lnTo>
                  <a:pt x="274534" y="52203"/>
                </a:lnTo>
                <a:lnTo>
                  <a:pt x="314982" y="33940"/>
                </a:lnTo>
                <a:lnTo>
                  <a:pt x="356939" y="19389"/>
                </a:lnTo>
                <a:lnTo>
                  <a:pt x="400148" y="8749"/>
                </a:lnTo>
                <a:lnTo>
                  <a:pt x="444353" y="2220"/>
                </a:lnTo>
                <a:lnTo>
                  <a:pt x="489298" y="0"/>
                </a:lnTo>
                <a:lnTo>
                  <a:pt x="534243" y="2027"/>
                </a:lnTo>
                <a:lnTo>
                  <a:pt x="578447" y="8046"/>
                </a:lnTo>
                <a:lnTo>
                  <a:pt x="621656" y="17959"/>
                </a:lnTo>
                <a:lnTo>
                  <a:pt x="663613" y="31672"/>
                </a:lnTo>
                <a:lnTo>
                  <a:pt x="704062" y="49087"/>
                </a:lnTo>
                <a:lnTo>
                  <a:pt x="742747" y="70109"/>
                </a:lnTo>
                <a:lnTo>
                  <a:pt x="779411" y="94642"/>
                </a:lnTo>
                <a:lnTo>
                  <a:pt x="813799" y="122589"/>
                </a:lnTo>
                <a:lnTo>
                  <a:pt x="845654" y="153856"/>
                </a:lnTo>
                <a:lnTo>
                  <a:pt x="874721" y="188344"/>
                </a:lnTo>
                <a:lnTo>
                  <a:pt x="900743" y="225960"/>
                </a:lnTo>
                <a:lnTo>
                  <a:pt x="923465" y="266606"/>
                </a:lnTo>
                <a:lnTo>
                  <a:pt x="942629" y="310186"/>
                </a:lnTo>
                <a:lnTo>
                  <a:pt x="957981" y="356604"/>
                </a:lnTo>
                <a:lnTo>
                  <a:pt x="969263" y="405765"/>
                </a:lnTo>
                <a:lnTo>
                  <a:pt x="976220" y="457573"/>
                </a:lnTo>
                <a:lnTo>
                  <a:pt x="978596" y="511930"/>
                </a:lnTo>
                <a:lnTo>
                  <a:pt x="978596" y="2001183"/>
                </a:lnTo>
                <a:lnTo>
                  <a:pt x="976271" y="2061305"/>
                </a:lnTo>
                <a:lnTo>
                  <a:pt x="969487" y="2117595"/>
                </a:lnTo>
                <a:lnTo>
                  <a:pt x="958532" y="2170103"/>
                </a:lnTo>
                <a:lnTo>
                  <a:pt x="943694" y="2218877"/>
                </a:lnTo>
                <a:lnTo>
                  <a:pt x="925260" y="2263964"/>
                </a:lnTo>
                <a:lnTo>
                  <a:pt x="903519" y="2305412"/>
                </a:lnTo>
                <a:lnTo>
                  <a:pt x="878756" y="2343269"/>
                </a:lnTo>
                <a:lnTo>
                  <a:pt x="851262" y="2377583"/>
                </a:lnTo>
                <a:lnTo>
                  <a:pt x="821322" y="2408401"/>
                </a:lnTo>
                <a:lnTo>
                  <a:pt x="789224" y="2435772"/>
                </a:lnTo>
                <a:lnTo>
                  <a:pt x="755257" y="2459744"/>
                </a:lnTo>
                <a:lnTo>
                  <a:pt x="719708" y="2480364"/>
                </a:lnTo>
                <a:lnTo>
                  <a:pt x="682865" y="2497681"/>
                </a:lnTo>
                <a:lnTo>
                  <a:pt x="645014" y="2511742"/>
                </a:lnTo>
                <a:lnTo>
                  <a:pt x="606445" y="2522594"/>
                </a:lnTo>
                <a:lnTo>
                  <a:pt x="567444" y="2530287"/>
                </a:lnTo>
                <a:lnTo>
                  <a:pt x="528299" y="2534868"/>
                </a:lnTo>
                <a:lnTo>
                  <a:pt x="489298" y="2536384"/>
                </a:lnTo>
                <a:close/>
              </a:path>
            </a:pathLst>
          </a:custGeom>
          <a:solidFill>
            <a:srgbClr val="E37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307714" y="5142397"/>
            <a:ext cx="2498725" cy="2447925"/>
            <a:chOff x="2307714" y="5142397"/>
            <a:chExt cx="2498725" cy="24479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714" y="5142397"/>
              <a:ext cx="1866899" cy="186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1347" y="5278903"/>
              <a:ext cx="2314517" cy="23114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2203834" y="6692111"/>
            <a:ext cx="979169" cy="986790"/>
            <a:chOff x="12203834" y="6692111"/>
            <a:chExt cx="979169" cy="986790"/>
          </a:xfrm>
        </p:grpSpPr>
        <p:sp>
          <p:nvSpPr>
            <p:cNvPr id="19" name="object 19"/>
            <p:cNvSpPr/>
            <p:nvPr/>
          </p:nvSpPr>
          <p:spPr>
            <a:xfrm>
              <a:off x="12203834" y="6692111"/>
              <a:ext cx="979169" cy="977900"/>
            </a:xfrm>
            <a:custGeom>
              <a:avLst/>
              <a:gdLst/>
              <a:ahLst/>
              <a:cxnLst/>
              <a:rect l="l" t="t" r="r" b="b"/>
              <a:pathLst>
                <a:path w="979169" h="977900">
                  <a:moveTo>
                    <a:pt x="489298" y="977322"/>
                  </a:moveTo>
                  <a:lnTo>
                    <a:pt x="441338" y="974969"/>
                  </a:lnTo>
                  <a:lnTo>
                    <a:pt x="393840" y="967932"/>
                  </a:lnTo>
                  <a:lnTo>
                    <a:pt x="347262" y="956280"/>
                  </a:lnTo>
                  <a:lnTo>
                    <a:pt x="302051" y="940125"/>
                  </a:lnTo>
                  <a:lnTo>
                    <a:pt x="258644" y="919621"/>
                  </a:lnTo>
                  <a:lnTo>
                    <a:pt x="217458" y="894968"/>
                  </a:lnTo>
                  <a:lnTo>
                    <a:pt x="178890" y="866401"/>
                  </a:lnTo>
                  <a:lnTo>
                    <a:pt x="143312" y="834196"/>
                  </a:lnTo>
                  <a:lnTo>
                    <a:pt x="111065" y="798664"/>
                  </a:lnTo>
                  <a:lnTo>
                    <a:pt x="82461" y="760146"/>
                  </a:lnTo>
                  <a:lnTo>
                    <a:pt x="57775" y="719014"/>
                  </a:lnTo>
                  <a:lnTo>
                    <a:pt x="37245" y="675663"/>
                  </a:lnTo>
                  <a:lnTo>
                    <a:pt x="21068" y="630512"/>
                  </a:lnTo>
                  <a:lnTo>
                    <a:pt x="9401" y="583994"/>
                  </a:lnTo>
                  <a:lnTo>
                    <a:pt x="2356" y="536558"/>
                  </a:lnTo>
                  <a:lnTo>
                    <a:pt x="0" y="488661"/>
                  </a:lnTo>
                  <a:lnTo>
                    <a:pt x="589" y="464683"/>
                  </a:lnTo>
                  <a:lnTo>
                    <a:pt x="5295" y="416959"/>
                  </a:lnTo>
                  <a:lnTo>
                    <a:pt x="14663" y="369926"/>
                  </a:lnTo>
                  <a:lnTo>
                    <a:pt x="28602" y="324035"/>
                  </a:lnTo>
                  <a:lnTo>
                    <a:pt x="46977" y="279731"/>
                  </a:lnTo>
                  <a:lnTo>
                    <a:pt x="69612" y="237438"/>
                  </a:lnTo>
                  <a:lnTo>
                    <a:pt x="96289" y="197565"/>
                  </a:lnTo>
                  <a:lnTo>
                    <a:pt x="126751" y="160496"/>
                  </a:lnTo>
                  <a:lnTo>
                    <a:pt x="160705" y="126586"/>
                  </a:lnTo>
                  <a:lnTo>
                    <a:pt x="197823" y="96164"/>
                  </a:lnTo>
                  <a:lnTo>
                    <a:pt x="237748" y="69522"/>
                  </a:lnTo>
                  <a:lnTo>
                    <a:pt x="280096" y="46916"/>
                  </a:lnTo>
                  <a:lnTo>
                    <a:pt x="324458" y="28564"/>
                  </a:lnTo>
                  <a:lnTo>
                    <a:pt x="370408" y="14644"/>
                  </a:lnTo>
                  <a:lnTo>
                    <a:pt x="417503" y="5288"/>
                  </a:lnTo>
                  <a:lnTo>
                    <a:pt x="465289" y="588"/>
                  </a:lnTo>
                  <a:lnTo>
                    <a:pt x="489298" y="0"/>
                  </a:lnTo>
                  <a:lnTo>
                    <a:pt x="513307" y="588"/>
                  </a:lnTo>
                  <a:lnTo>
                    <a:pt x="561093" y="5288"/>
                  </a:lnTo>
                  <a:lnTo>
                    <a:pt x="608188" y="14644"/>
                  </a:lnTo>
                  <a:lnTo>
                    <a:pt x="654137" y="28564"/>
                  </a:lnTo>
                  <a:lnTo>
                    <a:pt x="698500" y="46916"/>
                  </a:lnTo>
                  <a:lnTo>
                    <a:pt x="740848" y="69522"/>
                  </a:lnTo>
                  <a:lnTo>
                    <a:pt x="780773" y="96164"/>
                  </a:lnTo>
                  <a:lnTo>
                    <a:pt x="817891" y="126586"/>
                  </a:lnTo>
                  <a:lnTo>
                    <a:pt x="851844" y="160496"/>
                  </a:lnTo>
                  <a:lnTo>
                    <a:pt x="882306" y="197565"/>
                  </a:lnTo>
                  <a:lnTo>
                    <a:pt x="908983" y="237438"/>
                  </a:lnTo>
                  <a:lnTo>
                    <a:pt x="931619" y="279731"/>
                  </a:lnTo>
                  <a:lnTo>
                    <a:pt x="949994" y="324035"/>
                  </a:lnTo>
                  <a:lnTo>
                    <a:pt x="963933" y="369926"/>
                  </a:lnTo>
                  <a:lnTo>
                    <a:pt x="973301" y="416959"/>
                  </a:lnTo>
                  <a:lnTo>
                    <a:pt x="978007" y="464683"/>
                  </a:lnTo>
                  <a:lnTo>
                    <a:pt x="978596" y="488661"/>
                  </a:lnTo>
                  <a:lnTo>
                    <a:pt x="978007" y="512639"/>
                  </a:lnTo>
                  <a:lnTo>
                    <a:pt x="973301" y="560363"/>
                  </a:lnTo>
                  <a:lnTo>
                    <a:pt x="963933" y="607396"/>
                  </a:lnTo>
                  <a:lnTo>
                    <a:pt x="949994" y="653286"/>
                  </a:lnTo>
                  <a:lnTo>
                    <a:pt x="931619" y="697590"/>
                  </a:lnTo>
                  <a:lnTo>
                    <a:pt x="908983" y="739883"/>
                  </a:lnTo>
                  <a:lnTo>
                    <a:pt x="882306" y="779756"/>
                  </a:lnTo>
                  <a:lnTo>
                    <a:pt x="851844" y="816826"/>
                  </a:lnTo>
                  <a:lnTo>
                    <a:pt x="817891" y="850735"/>
                  </a:lnTo>
                  <a:lnTo>
                    <a:pt x="780773" y="881157"/>
                  </a:lnTo>
                  <a:lnTo>
                    <a:pt x="740847" y="907800"/>
                  </a:lnTo>
                  <a:lnTo>
                    <a:pt x="698500" y="930405"/>
                  </a:lnTo>
                  <a:lnTo>
                    <a:pt x="654137" y="948757"/>
                  </a:lnTo>
                  <a:lnTo>
                    <a:pt x="608188" y="962678"/>
                  </a:lnTo>
                  <a:lnTo>
                    <a:pt x="561093" y="972033"/>
                  </a:lnTo>
                  <a:lnTo>
                    <a:pt x="513307" y="976734"/>
                  </a:lnTo>
                  <a:lnTo>
                    <a:pt x="489298" y="977322"/>
                  </a:lnTo>
                  <a:close/>
                </a:path>
              </a:pathLst>
            </a:custGeom>
            <a:solidFill>
              <a:srgbClr val="E3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03835" y="6725964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952500"/>
                  </a:moveTo>
                  <a:lnTo>
                    <a:pt x="427625" y="950036"/>
                  </a:lnTo>
                  <a:lnTo>
                    <a:pt x="380390" y="942807"/>
                  </a:lnTo>
                  <a:lnTo>
                    <a:pt x="334784" y="931052"/>
                  </a:lnTo>
                  <a:lnTo>
                    <a:pt x="291049" y="915015"/>
                  </a:lnTo>
                  <a:lnTo>
                    <a:pt x="249427" y="894934"/>
                  </a:lnTo>
                  <a:lnTo>
                    <a:pt x="210159" y="871053"/>
                  </a:lnTo>
                  <a:lnTo>
                    <a:pt x="173485" y="843611"/>
                  </a:lnTo>
                  <a:lnTo>
                    <a:pt x="139648" y="812851"/>
                  </a:lnTo>
                  <a:lnTo>
                    <a:pt x="108888" y="779014"/>
                  </a:lnTo>
                  <a:lnTo>
                    <a:pt x="81447" y="742341"/>
                  </a:lnTo>
                  <a:lnTo>
                    <a:pt x="57565" y="703072"/>
                  </a:lnTo>
                  <a:lnTo>
                    <a:pt x="37485" y="661450"/>
                  </a:lnTo>
                  <a:lnTo>
                    <a:pt x="21447" y="617716"/>
                  </a:lnTo>
                  <a:lnTo>
                    <a:pt x="9692" y="572110"/>
                  </a:lnTo>
                  <a:lnTo>
                    <a:pt x="2463" y="524874"/>
                  </a:lnTo>
                  <a:lnTo>
                    <a:pt x="0" y="476250"/>
                  </a:lnTo>
                  <a:lnTo>
                    <a:pt x="2463" y="427625"/>
                  </a:lnTo>
                  <a:lnTo>
                    <a:pt x="9692" y="380390"/>
                  </a:lnTo>
                  <a:lnTo>
                    <a:pt x="21447" y="334784"/>
                  </a:lnTo>
                  <a:lnTo>
                    <a:pt x="37485" y="291049"/>
                  </a:lnTo>
                  <a:lnTo>
                    <a:pt x="57565" y="249427"/>
                  </a:lnTo>
                  <a:lnTo>
                    <a:pt x="81447" y="210159"/>
                  </a:lnTo>
                  <a:lnTo>
                    <a:pt x="108888" y="173485"/>
                  </a:lnTo>
                  <a:lnTo>
                    <a:pt x="139648" y="139648"/>
                  </a:lnTo>
                  <a:lnTo>
                    <a:pt x="173485" y="108888"/>
                  </a:lnTo>
                  <a:lnTo>
                    <a:pt x="210159" y="81447"/>
                  </a:lnTo>
                  <a:lnTo>
                    <a:pt x="249427" y="57565"/>
                  </a:lnTo>
                  <a:lnTo>
                    <a:pt x="291049" y="37485"/>
                  </a:lnTo>
                  <a:lnTo>
                    <a:pt x="334784" y="21447"/>
                  </a:lnTo>
                  <a:lnTo>
                    <a:pt x="380390" y="9692"/>
                  </a:lnTo>
                  <a:lnTo>
                    <a:pt x="427625" y="2463"/>
                  </a:lnTo>
                  <a:lnTo>
                    <a:pt x="476250" y="0"/>
                  </a:lnTo>
                  <a:lnTo>
                    <a:pt x="503776" y="788"/>
                  </a:lnTo>
                  <a:lnTo>
                    <a:pt x="558303" y="7062"/>
                  </a:lnTo>
                  <a:lnTo>
                    <a:pt x="596501" y="20703"/>
                  </a:lnTo>
                  <a:lnTo>
                    <a:pt x="598995" y="27268"/>
                  </a:lnTo>
                  <a:lnTo>
                    <a:pt x="598772" y="34540"/>
                  </a:lnTo>
                  <a:lnTo>
                    <a:pt x="552013" y="43151"/>
                  </a:lnTo>
                  <a:lnTo>
                    <a:pt x="526955" y="39537"/>
                  </a:lnTo>
                  <a:lnTo>
                    <a:pt x="501671" y="37360"/>
                  </a:lnTo>
                  <a:lnTo>
                    <a:pt x="476250" y="36632"/>
                  </a:lnTo>
                  <a:lnTo>
                    <a:pt x="428416" y="39217"/>
                  </a:lnTo>
                  <a:lnTo>
                    <a:pt x="382059" y="46790"/>
                  </a:lnTo>
                  <a:lnTo>
                    <a:pt x="337446" y="59082"/>
                  </a:lnTo>
                  <a:lnTo>
                    <a:pt x="294850" y="75822"/>
                  </a:lnTo>
                  <a:lnTo>
                    <a:pt x="254540" y="96740"/>
                  </a:lnTo>
                  <a:lnTo>
                    <a:pt x="216786" y="121565"/>
                  </a:lnTo>
                  <a:lnTo>
                    <a:pt x="181859" y="150029"/>
                  </a:lnTo>
                  <a:lnTo>
                    <a:pt x="150029" y="181859"/>
                  </a:lnTo>
                  <a:lnTo>
                    <a:pt x="121566" y="216786"/>
                  </a:lnTo>
                  <a:lnTo>
                    <a:pt x="96741" y="254540"/>
                  </a:lnTo>
                  <a:lnTo>
                    <a:pt x="75823" y="294850"/>
                  </a:lnTo>
                  <a:lnTo>
                    <a:pt x="59083" y="337447"/>
                  </a:lnTo>
                  <a:lnTo>
                    <a:pt x="46792" y="382059"/>
                  </a:lnTo>
                  <a:lnTo>
                    <a:pt x="39219" y="428417"/>
                  </a:lnTo>
                  <a:lnTo>
                    <a:pt x="36634" y="476250"/>
                  </a:lnTo>
                  <a:lnTo>
                    <a:pt x="39219" y="524083"/>
                  </a:lnTo>
                  <a:lnTo>
                    <a:pt x="46792" y="570440"/>
                  </a:lnTo>
                  <a:lnTo>
                    <a:pt x="59083" y="615053"/>
                  </a:lnTo>
                  <a:lnTo>
                    <a:pt x="75823" y="657649"/>
                  </a:lnTo>
                  <a:lnTo>
                    <a:pt x="96741" y="697959"/>
                  </a:lnTo>
                  <a:lnTo>
                    <a:pt x="121566" y="735713"/>
                  </a:lnTo>
                  <a:lnTo>
                    <a:pt x="150029" y="770640"/>
                  </a:lnTo>
                  <a:lnTo>
                    <a:pt x="181859" y="802470"/>
                  </a:lnTo>
                  <a:lnTo>
                    <a:pt x="216786" y="830933"/>
                  </a:lnTo>
                  <a:lnTo>
                    <a:pt x="254540" y="855758"/>
                  </a:lnTo>
                  <a:lnTo>
                    <a:pt x="294850" y="876676"/>
                  </a:lnTo>
                  <a:lnTo>
                    <a:pt x="337446" y="893416"/>
                  </a:lnTo>
                  <a:lnTo>
                    <a:pt x="382059" y="905707"/>
                  </a:lnTo>
                  <a:lnTo>
                    <a:pt x="428416" y="913281"/>
                  </a:lnTo>
                  <a:lnTo>
                    <a:pt x="476250" y="915865"/>
                  </a:lnTo>
                  <a:lnTo>
                    <a:pt x="524083" y="913281"/>
                  </a:lnTo>
                  <a:lnTo>
                    <a:pt x="570440" y="905707"/>
                  </a:lnTo>
                  <a:lnTo>
                    <a:pt x="615052" y="893416"/>
                  </a:lnTo>
                  <a:lnTo>
                    <a:pt x="657649" y="876676"/>
                  </a:lnTo>
                  <a:lnTo>
                    <a:pt x="697959" y="855758"/>
                  </a:lnTo>
                  <a:lnTo>
                    <a:pt x="735713" y="830933"/>
                  </a:lnTo>
                  <a:lnTo>
                    <a:pt x="770640" y="802470"/>
                  </a:lnTo>
                  <a:lnTo>
                    <a:pt x="802470" y="770640"/>
                  </a:lnTo>
                  <a:lnTo>
                    <a:pt x="830934" y="735713"/>
                  </a:lnTo>
                  <a:lnTo>
                    <a:pt x="855759" y="697959"/>
                  </a:lnTo>
                  <a:lnTo>
                    <a:pt x="876677" y="657649"/>
                  </a:lnTo>
                  <a:lnTo>
                    <a:pt x="893417" y="615053"/>
                  </a:lnTo>
                  <a:lnTo>
                    <a:pt x="905709" y="570440"/>
                  </a:lnTo>
                  <a:lnTo>
                    <a:pt x="913283" y="524083"/>
                  </a:lnTo>
                  <a:lnTo>
                    <a:pt x="915867" y="476250"/>
                  </a:lnTo>
                  <a:lnTo>
                    <a:pt x="914843" y="446057"/>
                  </a:lnTo>
                  <a:lnTo>
                    <a:pt x="911780" y="416110"/>
                  </a:lnTo>
                  <a:lnTo>
                    <a:pt x="906694" y="386513"/>
                  </a:lnTo>
                  <a:lnTo>
                    <a:pt x="899598" y="357368"/>
                  </a:lnTo>
                  <a:lnTo>
                    <a:pt x="899064" y="350114"/>
                  </a:lnTo>
                  <a:lnTo>
                    <a:pt x="901273" y="343448"/>
                  </a:lnTo>
                  <a:lnTo>
                    <a:pt x="905820" y="338097"/>
                  </a:lnTo>
                  <a:lnTo>
                    <a:pt x="912296" y="334788"/>
                  </a:lnTo>
                  <a:lnTo>
                    <a:pt x="919543" y="334253"/>
                  </a:lnTo>
                  <a:lnTo>
                    <a:pt x="926209" y="336462"/>
                  </a:lnTo>
                  <a:lnTo>
                    <a:pt x="942563" y="379058"/>
                  </a:lnTo>
                  <a:lnTo>
                    <a:pt x="951390" y="443555"/>
                  </a:lnTo>
                  <a:lnTo>
                    <a:pt x="952500" y="476250"/>
                  </a:lnTo>
                  <a:lnTo>
                    <a:pt x="950036" y="524874"/>
                  </a:lnTo>
                  <a:lnTo>
                    <a:pt x="942807" y="572110"/>
                  </a:lnTo>
                  <a:lnTo>
                    <a:pt x="931052" y="617716"/>
                  </a:lnTo>
                  <a:lnTo>
                    <a:pt x="915014" y="661450"/>
                  </a:lnTo>
                  <a:lnTo>
                    <a:pt x="894934" y="703072"/>
                  </a:lnTo>
                  <a:lnTo>
                    <a:pt x="871053" y="742341"/>
                  </a:lnTo>
                  <a:lnTo>
                    <a:pt x="843611" y="779014"/>
                  </a:lnTo>
                  <a:lnTo>
                    <a:pt x="812851" y="812851"/>
                  </a:lnTo>
                  <a:lnTo>
                    <a:pt x="779014" y="843611"/>
                  </a:lnTo>
                  <a:lnTo>
                    <a:pt x="742340" y="871053"/>
                  </a:lnTo>
                  <a:lnTo>
                    <a:pt x="703072" y="894934"/>
                  </a:lnTo>
                  <a:lnTo>
                    <a:pt x="661450" y="915015"/>
                  </a:lnTo>
                  <a:lnTo>
                    <a:pt x="617715" y="931052"/>
                  </a:lnTo>
                  <a:lnTo>
                    <a:pt x="572110" y="942807"/>
                  </a:lnTo>
                  <a:lnTo>
                    <a:pt x="524874" y="950036"/>
                  </a:lnTo>
                  <a:lnTo>
                    <a:pt x="476250" y="952500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354952" y="6877080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325132" y="650266"/>
                  </a:moveTo>
                  <a:lnTo>
                    <a:pt x="277151" y="646734"/>
                  </a:lnTo>
                  <a:lnTo>
                    <a:pt x="231335" y="636477"/>
                  </a:lnTo>
                  <a:lnTo>
                    <a:pt x="188189" y="620001"/>
                  </a:lnTo>
                  <a:lnTo>
                    <a:pt x="148221" y="597812"/>
                  </a:lnTo>
                  <a:lnTo>
                    <a:pt x="111938" y="570419"/>
                  </a:lnTo>
                  <a:lnTo>
                    <a:pt x="79846" y="538327"/>
                  </a:lnTo>
                  <a:lnTo>
                    <a:pt x="52453" y="502044"/>
                  </a:lnTo>
                  <a:lnTo>
                    <a:pt x="30265" y="462076"/>
                  </a:lnTo>
                  <a:lnTo>
                    <a:pt x="13789" y="418930"/>
                  </a:lnTo>
                  <a:lnTo>
                    <a:pt x="3531" y="373113"/>
                  </a:lnTo>
                  <a:lnTo>
                    <a:pt x="0" y="325132"/>
                  </a:lnTo>
                  <a:lnTo>
                    <a:pt x="3531" y="277152"/>
                  </a:lnTo>
                  <a:lnTo>
                    <a:pt x="13789" y="231335"/>
                  </a:lnTo>
                  <a:lnTo>
                    <a:pt x="30265" y="188190"/>
                  </a:lnTo>
                  <a:lnTo>
                    <a:pt x="52453" y="148222"/>
                  </a:lnTo>
                  <a:lnTo>
                    <a:pt x="79846" y="111939"/>
                  </a:lnTo>
                  <a:lnTo>
                    <a:pt x="111938" y="79847"/>
                  </a:lnTo>
                  <a:lnTo>
                    <a:pt x="148221" y="52454"/>
                  </a:lnTo>
                  <a:lnTo>
                    <a:pt x="188189" y="30265"/>
                  </a:lnTo>
                  <a:lnTo>
                    <a:pt x="231335" y="13789"/>
                  </a:lnTo>
                  <a:lnTo>
                    <a:pt x="277151" y="3531"/>
                  </a:lnTo>
                  <a:lnTo>
                    <a:pt x="325132" y="0"/>
                  </a:lnTo>
                  <a:lnTo>
                    <a:pt x="343942" y="540"/>
                  </a:lnTo>
                  <a:lnTo>
                    <a:pt x="399443" y="8593"/>
                  </a:lnTo>
                  <a:lnTo>
                    <a:pt x="413305" y="23357"/>
                  </a:lnTo>
                  <a:lnTo>
                    <a:pt x="413071" y="30629"/>
                  </a:lnTo>
                  <a:lnTo>
                    <a:pt x="374831" y="40930"/>
                  </a:lnTo>
                  <a:lnTo>
                    <a:pt x="358408" y="38549"/>
                  </a:lnTo>
                  <a:lnTo>
                    <a:pt x="341823" y="37116"/>
                  </a:lnTo>
                  <a:lnTo>
                    <a:pt x="325132" y="36637"/>
                  </a:lnTo>
                  <a:lnTo>
                    <a:pt x="278398" y="40420"/>
                  </a:lnTo>
                  <a:lnTo>
                    <a:pt x="234042" y="51369"/>
                  </a:lnTo>
                  <a:lnTo>
                    <a:pt x="192663" y="68886"/>
                  </a:lnTo>
                  <a:lnTo>
                    <a:pt x="154859" y="92372"/>
                  </a:lnTo>
                  <a:lnTo>
                    <a:pt x="121229" y="121230"/>
                  </a:lnTo>
                  <a:lnTo>
                    <a:pt x="92372" y="154860"/>
                  </a:lnTo>
                  <a:lnTo>
                    <a:pt x="68885" y="192663"/>
                  </a:lnTo>
                  <a:lnTo>
                    <a:pt x="51367" y="234042"/>
                  </a:lnTo>
                  <a:lnTo>
                    <a:pt x="40418" y="278398"/>
                  </a:lnTo>
                  <a:lnTo>
                    <a:pt x="36635" y="325132"/>
                  </a:lnTo>
                  <a:lnTo>
                    <a:pt x="40418" y="371866"/>
                  </a:lnTo>
                  <a:lnTo>
                    <a:pt x="51367" y="416222"/>
                  </a:lnTo>
                  <a:lnTo>
                    <a:pt x="68885" y="457601"/>
                  </a:lnTo>
                  <a:lnTo>
                    <a:pt x="92372" y="495405"/>
                  </a:lnTo>
                  <a:lnTo>
                    <a:pt x="121229" y="529035"/>
                  </a:lnTo>
                  <a:lnTo>
                    <a:pt x="154859" y="557893"/>
                  </a:lnTo>
                  <a:lnTo>
                    <a:pt x="192663" y="581380"/>
                  </a:lnTo>
                  <a:lnTo>
                    <a:pt x="234042" y="598897"/>
                  </a:lnTo>
                  <a:lnTo>
                    <a:pt x="278398" y="609847"/>
                  </a:lnTo>
                  <a:lnTo>
                    <a:pt x="325132" y="613629"/>
                  </a:lnTo>
                  <a:lnTo>
                    <a:pt x="371867" y="609847"/>
                  </a:lnTo>
                  <a:lnTo>
                    <a:pt x="416223" y="598897"/>
                  </a:lnTo>
                  <a:lnTo>
                    <a:pt x="457602" y="581380"/>
                  </a:lnTo>
                  <a:lnTo>
                    <a:pt x="495406" y="557893"/>
                  </a:lnTo>
                  <a:lnTo>
                    <a:pt x="529035" y="529035"/>
                  </a:lnTo>
                  <a:lnTo>
                    <a:pt x="557893" y="495405"/>
                  </a:lnTo>
                  <a:lnTo>
                    <a:pt x="581379" y="457601"/>
                  </a:lnTo>
                  <a:lnTo>
                    <a:pt x="598896" y="416222"/>
                  </a:lnTo>
                  <a:lnTo>
                    <a:pt x="609846" y="371866"/>
                  </a:lnTo>
                  <a:lnTo>
                    <a:pt x="613628" y="325132"/>
                  </a:lnTo>
                  <a:lnTo>
                    <a:pt x="612954" y="305348"/>
                  </a:lnTo>
                  <a:lnTo>
                    <a:pt x="610937" y="285712"/>
                  </a:lnTo>
                  <a:lnTo>
                    <a:pt x="607586" y="266293"/>
                  </a:lnTo>
                  <a:lnTo>
                    <a:pt x="602910" y="247160"/>
                  </a:lnTo>
                  <a:lnTo>
                    <a:pt x="602366" y="239908"/>
                  </a:lnTo>
                  <a:lnTo>
                    <a:pt x="604568" y="233241"/>
                  </a:lnTo>
                  <a:lnTo>
                    <a:pt x="609111" y="227885"/>
                  </a:lnTo>
                  <a:lnTo>
                    <a:pt x="615585" y="224569"/>
                  </a:lnTo>
                  <a:lnTo>
                    <a:pt x="622844" y="224022"/>
                  </a:lnTo>
                  <a:lnTo>
                    <a:pt x="629512" y="226223"/>
                  </a:lnTo>
                  <a:lnTo>
                    <a:pt x="647230" y="280704"/>
                  </a:lnTo>
                  <a:lnTo>
                    <a:pt x="650266" y="325132"/>
                  </a:lnTo>
                  <a:lnTo>
                    <a:pt x="646734" y="373113"/>
                  </a:lnTo>
                  <a:lnTo>
                    <a:pt x="636477" y="418930"/>
                  </a:lnTo>
                  <a:lnTo>
                    <a:pt x="620000" y="462076"/>
                  </a:lnTo>
                  <a:lnTo>
                    <a:pt x="597812" y="502044"/>
                  </a:lnTo>
                  <a:lnTo>
                    <a:pt x="570418" y="538327"/>
                  </a:lnTo>
                  <a:lnTo>
                    <a:pt x="538326" y="570419"/>
                  </a:lnTo>
                  <a:lnTo>
                    <a:pt x="502043" y="597812"/>
                  </a:lnTo>
                  <a:lnTo>
                    <a:pt x="462075" y="620001"/>
                  </a:lnTo>
                  <a:lnTo>
                    <a:pt x="418929" y="636477"/>
                  </a:lnTo>
                  <a:lnTo>
                    <a:pt x="373113" y="646734"/>
                  </a:lnTo>
                  <a:lnTo>
                    <a:pt x="325132" y="650266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06072" y="7028201"/>
              <a:ext cx="348615" cy="348615"/>
            </a:xfrm>
            <a:custGeom>
              <a:avLst/>
              <a:gdLst/>
              <a:ahLst/>
              <a:cxnLst/>
              <a:rect l="l" t="t" r="r" b="b"/>
              <a:pathLst>
                <a:path w="348615" h="348615">
                  <a:moveTo>
                    <a:pt x="174011" y="348026"/>
                  </a:moveTo>
                  <a:lnTo>
                    <a:pt x="127806" y="341800"/>
                  </a:lnTo>
                  <a:lnTo>
                    <a:pt x="86253" y="324234"/>
                  </a:lnTo>
                  <a:lnTo>
                    <a:pt x="51024" y="297001"/>
                  </a:lnTo>
                  <a:lnTo>
                    <a:pt x="23792" y="261772"/>
                  </a:lnTo>
                  <a:lnTo>
                    <a:pt x="6226" y="220220"/>
                  </a:lnTo>
                  <a:lnTo>
                    <a:pt x="0" y="174015"/>
                  </a:lnTo>
                  <a:lnTo>
                    <a:pt x="6226" y="127808"/>
                  </a:lnTo>
                  <a:lnTo>
                    <a:pt x="23792" y="86254"/>
                  </a:lnTo>
                  <a:lnTo>
                    <a:pt x="51024" y="51025"/>
                  </a:lnTo>
                  <a:lnTo>
                    <a:pt x="86253" y="23792"/>
                  </a:lnTo>
                  <a:lnTo>
                    <a:pt x="127806" y="6226"/>
                  </a:lnTo>
                  <a:lnTo>
                    <a:pt x="174011" y="0"/>
                  </a:lnTo>
                  <a:lnTo>
                    <a:pt x="184103" y="289"/>
                  </a:lnTo>
                  <a:lnTo>
                    <a:pt x="225183" y="12819"/>
                  </a:lnTo>
                  <a:lnTo>
                    <a:pt x="227660" y="19390"/>
                  </a:lnTo>
                  <a:lnTo>
                    <a:pt x="227416" y="26660"/>
                  </a:lnTo>
                  <a:lnTo>
                    <a:pt x="197682" y="38679"/>
                  </a:lnTo>
                  <a:lnTo>
                    <a:pt x="189875" y="37545"/>
                  </a:lnTo>
                  <a:lnTo>
                    <a:pt x="181976" y="36862"/>
                  </a:lnTo>
                  <a:lnTo>
                    <a:pt x="174011" y="36633"/>
                  </a:lnTo>
                  <a:lnTo>
                    <a:pt x="130636" y="43649"/>
                  </a:lnTo>
                  <a:lnTo>
                    <a:pt x="92930" y="63174"/>
                  </a:lnTo>
                  <a:lnTo>
                    <a:pt x="63174" y="92931"/>
                  </a:lnTo>
                  <a:lnTo>
                    <a:pt x="43649" y="130638"/>
                  </a:lnTo>
                  <a:lnTo>
                    <a:pt x="36633" y="174015"/>
                  </a:lnTo>
                  <a:lnTo>
                    <a:pt x="43649" y="217390"/>
                  </a:lnTo>
                  <a:lnTo>
                    <a:pt x="63174" y="255096"/>
                  </a:lnTo>
                  <a:lnTo>
                    <a:pt x="92930" y="284852"/>
                  </a:lnTo>
                  <a:lnTo>
                    <a:pt x="130636" y="304377"/>
                  </a:lnTo>
                  <a:lnTo>
                    <a:pt x="174011" y="311393"/>
                  </a:lnTo>
                  <a:lnTo>
                    <a:pt x="217388" y="304377"/>
                  </a:lnTo>
                  <a:lnTo>
                    <a:pt x="255095" y="284852"/>
                  </a:lnTo>
                  <a:lnTo>
                    <a:pt x="284851" y="255096"/>
                  </a:lnTo>
                  <a:lnTo>
                    <a:pt x="304376" y="217390"/>
                  </a:lnTo>
                  <a:lnTo>
                    <a:pt x="311392" y="174015"/>
                  </a:lnTo>
                  <a:lnTo>
                    <a:pt x="311071" y="164584"/>
                  </a:lnTo>
                  <a:lnTo>
                    <a:pt x="310114" y="155229"/>
                  </a:lnTo>
                  <a:lnTo>
                    <a:pt x="308524" y="145983"/>
                  </a:lnTo>
                  <a:lnTo>
                    <a:pt x="306306" y="136878"/>
                  </a:lnTo>
                  <a:lnTo>
                    <a:pt x="305765" y="129623"/>
                  </a:lnTo>
                  <a:lnTo>
                    <a:pt x="307971" y="122957"/>
                  </a:lnTo>
                  <a:lnTo>
                    <a:pt x="312515" y="117606"/>
                  </a:lnTo>
                  <a:lnTo>
                    <a:pt x="318992" y="114294"/>
                  </a:lnTo>
                  <a:lnTo>
                    <a:pt x="326244" y="113747"/>
                  </a:lnTo>
                  <a:lnTo>
                    <a:pt x="332911" y="115955"/>
                  </a:lnTo>
                  <a:lnTo>
                    <a:pt x="347621" y="162078"/>
                  </a:lnTo>
                  <a:lnTo>
                    <a:pt x="348026" y="174015"/>
                  </a:lnTo>
                  <a:lnTo>
                    <a:pt x="341800" y="220220"/>
                  </a:lnTo>
                  <a:lnTo>
                    <a:pt x="324234" y="261772"/>
                  </a:lnTo>
                  <a:lnTo>
                    <a:pt x="297000" y="297001"/>
                  </a:lnTo>
                  <a:lnTo>
                    <a:pt x="261771" y="324234"/>
                  </a:lnTo>
                  <a:lnTo>
                    <a:pt x="220217" y="341800"/>
                  </a:lnTo>
                  <a:lnTo>
                    <a:pt x="174011" y="348026"/>
                  </a:lnTo>
                  <a:close/>
                </a:path>
              </a:pathLst>
            </a:custGeom>
            <a:solidFill>
              <a:srgbClr val="2317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06567" y="6801532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19" h="274320">
                  <a:moveTo>
                    <a:pt x="112553" y="274199"/>
                  </a:moveTo>
                  <a:lnTo>
                    <a:pt x="18043" y="256154"/>
                  </a:lnTo>
                  <a:lnTo>
                    <a:pt x="0" y="161645"/>
                  </a:lnTo>
                  <a:lnTo>
                    <a:pt x="161645" y="0"/>
                  </a:lnTo>
                  <a:lnTo>
                    <a:pt x="188395" y="85804"/>
                  </a:lnTo>
                  <a:lnTo>
                    <a:pt x="274199" y="112553"/>
                  </a:lnTo>
                  <a:lnTo>
                    <a:pt x="112553" y="274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61769" y="6767158"/>
              <a:ext cx="453390" cy="453390"/>
            </a:xfrm>
            <a:custGeom>
              <a:avLst/>
              <a:gdLst/>
              <a:ahLst/>
              <a:cxnLst/>
              <a:rect l="l" t="t" r="r" b="b"/>
              <a:pathLst>
                <a:path w="453390" h="453390">
                  <a:moveTo>
                    <a:pt x="23003" y="453371"/>
                  </a:moveTo>
                  <a:lnTo>
                    <a:pt x="13627" y="453371"/>
                  </a:lnTo>
                  <a:lnTo>
                    <a:pt x="8942" y="451583"/>
                  </a:lnTo>
                  <a:lnTo>
                    <a:pt x="5364" y="448006"/>
                  </a:lnTo>
                  <a:lnTo>
                    <a:pt x="1341" y="441948"/>
                  </a:lnTo>
                  <a:lnTo>
                    <a:pt x="0" y="435055"/>
                  </a:lnTo>
                  <a:lnTo>
                    <a:pt x="1341" y="428162"/>
                  </a:lnTo>
                  <a:lnTo>
                    <a:pt x="5364" y="422102"/>
                  </a:lnTo>
                  <a:lnTo>
                    <a:pt x="143029" y="284439"/>
                  </a:lnTo>
                  <a:lnTo>
                    <a:pt x="124983" y="189925"/>
                  </a:lnTo>
                  <a:lnTo>
                    <a:pt x="314909" y="0"/>
                  </a:lnTo>
                  <a:lnTo>
                    <a:pt x="336342" y="68750"/>
                  </a:lnTo>
                  <a:lnTo>
                    <a:pt x="297969" y="68750"/>
                  </a:lnTo>
                  <a:lnTo>
                    <a:pt x="164605" y="202114"/>
                  </a:lnTo>
                  <a:lnTo>
                    <a:pt x="178498" y="274873"/>
                  </a:lnTo>
                  <a:lnTo>
                    <a:pt x="251257" y="288766"/>
                  </a:lnTo>
                  <a:lnTo>
                    <a:pt x="303067" y="288766"/>
                  </a:lnTo>
                  <a:lnTo>
                    <a:pt x="281493" y="310341"/>
                  </a:lnTo>
                  <a:lnTo>
                    <a:pt x="168933" y="310341"/>
                  </a:lnTo>
                  <a:lnTo>
                    <a:pt x="27693" y="451583"/>
                  </a:lnTo>
                  <a:lnTo>
                    <a:pt x="23003" y="453371"/>
                  </a:lnTo>
                  <a:close/>
                </a:path>
                <a:path w="453390" h="453390">
                  <a:moveTo>
                    <a:pt x="303067" y="288766"/>
                  </a:moveTo>
                  <a:lnTo>
                    <a:pt x="251257" y="288766"/>
                  </a:lnTo>
                  <a:lnTo>
                    <a:pt x="384621" y="155403"/>
                  </a:lnTo>
                  <a:lnTo>
                    <a:pt x="318560" y="134806"/>
                  </a:lnTo>
                  <a:lnTo>
                    <a:pt x="297969" y="68750"/>
                  </a:lnTo>
                  <a:lnTo>
                    <a:pt x="336342" y="68750"/>
                  </a:lnTo>
                  <a:lnTo>
                    <a:pt x="347817" y="105555"/>
                  </a:lnTo>
                  <a:lnTo>
                    <a:pt x="453372" y="138462"/>
                  </a:lnTo>
                  <a:lnTo>
                    <a:pt x="303067" y="288766"/>
                  </a:lnTo>
                  <a:close/>
                </a:path>
                <a:path w="453390" h="453390">
                  <a:moveTo>
                    <a:pt x="263445" y="328389"/>
                  </a:moveTo>
                  <a:lnTo>
                    <a:pt x="168933" y="310341"/>
                  </a:lnTo>
                  <a:lnTo>
                    <a:pt x="281493" y="310341"/>
                  </a:lnTo>
                  <a:lnTo>
                    <a:pt x="263445" y="328389"/>
                  </a:lnTo>
                  <a:close/>
                </a:path>
              </a:pathLst>
            </a:custGeom>
            <a:solidFill>
              <a:srgbClr val="E60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82023" y="6398635"/>
            <a:ext cx="2322958" cy="115210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91066" y="3249586"/>
            <a:ext cx="1333499" cy="133349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1554523" y="5142397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49" y="647699"/>
                </a:moveTo>
                <a:lnTo>
                  <a:pt x="275993" y="644188"/>
                </a:lnTo>
                <a:lnTo>
                  <a:pt x="230317" y="633988"/>
                </a:lnTo>
                <a:lnTo>
                  <a:pt x="187322" y="617600"/>
                </a:lnTo>
                <a:lnTo>
                  <a:pt x="147510" y="595525"/>
                </a:lnTo>
                <a:lnTo>
                  <a:pt x="111380" y="568265"/>
                </a:lnTo>
                <a:lnTo>
                  <a:pt x="79434" y="536319"/>
                </a:lnTo>
                <a:lnTo>
                  <a:pt x="52174" y="500189"/>
                </a:lnTo>
                <a:lnTo>
                  <a:pt x="30099" y="460376"/>
                </a:lnTo>
                <a:lnTo>
                  <a:pt x="13711" y="417382"/>
                </a:lnTo>
                <a:lnTo>
                  <a:pt x="3511" y="371706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2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71706" y="3511"/>
                </a:lnTo>
                <a:lnTo>
                  <a:pt x="417382" y="13711"/>
                </a:lnTo>
                <a:lnTo>
                  <a:pt x="460377" y="30099"/>
                </a:lnTo>
                <a:lnTo>
                  <a:pt x="500189" y="52174"/>
                </a:lnTo>
                <a:lnTo>
                  <a:pt x="536319" y="79434"/>
                </a:lnTo>
                <a:lnTo>
                  <a:pt x="568265" y="111380"/>
                </a:lnTo>
                <a:lnTo>
                  <a:pt x="570130" y="113853"/>
                </a:lnTo>
                <a:lnTo>
                  <a:pt x="323849" y="113853"/>
                </a:lnTo>
                <a:lnTo>
                  <a:pt x="290843" y="121728"/>
                </a:lnTo>
                <a:lnTo>
                  <a:pt x="263889" y="143206"/>
                </a:lnTo>
                <a:lnTo>
                  <a:pt x="245716" y="175060"/>
                </a:lnTo>
                <a:lnTo>
                  <a:pt x="239053" y="214068"/>
                </a:lnTo>
                <a:lnTo>
                  <a:pt x="245716" y="253076"/>
                </a:lnTo>
                <a:lnTo>
                  <a:pt x="263889" y="284931"/>
                </a:lnTo>
                <a:lnTo>
                  <a:pt x="290843" y="306408"/>
                </a:lnTo>
                <a:lnTo>
                  <a:pt x="323849" y="314283"/>
                </a:lnTo>
                <a:lnTo>
                  <a:pt x="646998" y="314283"/>
                </a:lnTo>
                <a:lnTo>
                  <a:pt x="647699" y="323849"/>
                </a:lnTo>
                <a:lnTo>
                  <a:pt x="645008" y="360536"/>
                </a:lnTo>
                <a:lnTo>
                  <a:pt x="323849" y="360536"/>
                </a:lnTo>
                <a:lnTo>
                  <a:pt x="270244" y="366753"/>
                </a:lnTo>
                <a:lnTo>
                  <a:pt x="223689" y="384064"/>
                </a:lnTo>
                <a:lnTo>
                  <a:pt x="186977" y="410462"/>
                </a:lnTo>
                <a:lnTo>
                  <a:pt x="162902" y="443938"/>
                </a:lnTo>
                <a:lnTo>
                  <a:pt x="154256" y="482483"/>
                </a:lnTo>
                <a:lnTo>
                  <a:pt x="156304" y="492627"/>
                </a:lnTo>
                <a:lnTo>
                  <a:pt x="161889" y="500912"/>
                </a:lnTo>
                <a:lnTo>
                  <a:pt x="170174" y="506497"/>
                </a:lnTo>
                <a:lnTo>
                  <a:pt x="180318" y="508545"/>
                </a:lnTo>
                <a:lnTo>
                  <a:pt x="589220" y="508545"/>
                </a:lnTo>
                <a:lnTo>
                  <a:pt x="568265" y="536319"/>
                </a:lnTo>
                <a:lnTo>
                  <a:pt x="536319" y="568265"/>
                </a:lnTo>
                <a:lnTo>
                  <a:pt x="500189" y="595525"/>
                </a:lnTo>
                <a:lnTo>
                  <a:pt x="460376" y="617600"/>
                </a:lnTo>
                <a:lnTo>
                  <a:pt x="417382" y="633988"/>
                </a:lnTo>
                <a:lnTo>
                  <a:pt x="371706" y="644188"/>
                </a:lnTo>
                <a:lnTo>
                  <a:pt x="323849" y="647699"/>
                </a:lnTo>
                <a:close/>
              </a:path>
              <a:path w="647700" h="647700">
                <a:moveTo>
                  <a:pt x="646998" y="314283"/>
                </a:moveTo>
                <a:lnTo>
                  <a:pt x="323849" y="314283"/>
                </a:lnTo>
                <a:lnTo>
                  <a:pt x="356856" y="306408"/>
                </a:lnTo>
                <a:lnTo>
                  <a:pt x="383810" y="284931"/>
                </a:lnTo>
                <a:lnTo>
                  <a:pt x="401983" y="253076"/>
                </a:lnTo>
                <a:lnTo>
                  <a:pt x="408646" y="214068"/>
                </a:lnTo>
                <a:lnTo>
                  <a:pt x="401983" y="175060"/>
                </a:lnTo>
                <a:lnTo>
                  <a:pt x="383810" y="143206"/>
                </a:lnTo>
                <a:lnTo>
                  <a:pt x="356856" y="121728"/>
                </a:lnTo>
                <a:lnTo>
                  <a:pt x="323849" y="113853"/>
                </a:lnTo>
                <a:lnTo>
                  <a:pt x="570130" y="113853"/>
                </a:lnTo>
                <a:lnTo>
                  <a:pt x="595525" y="147510"/>
                </a:lnTo>
                <a:lnTo>
                  <a:pt x="617600" y="187322"/>
                </a:lnTo>
                <a:lnTo>
                  <a:pt x="633988" y="230317"/>
                </a:lnTo>
                <a:lnTo>
                  <a:pt x="644188" y="275993"/>
                </a:lnTo>
                <a:lnTo>
                  <a:pt x="646998" y="314283"/>
                </a:lnTo>
                <a:close/>
              </a:path>
              <a:path w="647700" h="647700">
                <a:moveTo>
                  <a:pt x="589220" y="508545"/>
                </a:moveTo>
                <a:lnTo>
                  <a:pt x="467381" y="508545"/>
                </a:lnTo>
                <a:lnTo>
                  <a:pt x="477526" y="506497"/>
                </a:lnTo>
                <a:lnTo>
                  <a:pt x="485810" y="500912"/>
                </a:lnTo>
                <a:lnTo>
                  <a:pt x="491395" y="492627"/>
                </a:lnTo>
                <a:lnTo>
                  <a:pt x="493443" y="482483"/>
                </a:lnTo>
                <a:lnTo>
                  <a:pt x="484797" y="443938"/>
                </a:lnTo>
                <a:lnTo>
                  <a:pt x="460722" y="410462"/>
                </a:lnTo>
                <a:lnTo>
                  <a:pt x="424010" y="384064"/>
                </a:lnTo>
                <a:lnTo>
                  <a:pt x="377454" y="366753"/>
                </a:lnTo>
                <a:lnTo>
                  <a:pt x="323849" y="360536"/>
                </a:lnTo>
                <a:lnTo>
                  <a:pt x="645008" y="360536"/>
                </a:lnTo>
                <a:lnTo>
                  <a:pt x="644188" y="371706"/>
                </a:lnTo>
                <a:lnTo>
                  <a:pt x="633988" y="417382"/>
                </a:lnTo>
                <a:lnTo>
                  <a:pt x="617600" y="460376"/>
                </a:lnTo>
                <a:lnTo>
                  <a:pt x="595525" y="500189"/>
                </a:lnTo>
                <a:lnTo>
                  <a:pt x="589220" y="5085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41007" y="3063239"/>
            <a:ext cx="6272783" cy="183184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536590" y="5080948"/>
            <a:ext cx="4842439" cy="66877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IN" sz="4250" b="0" u="none" spc="620" dirty="0">
                <a:latin typeface="Trebuchet MS"/>
                <a:cs typeface="Trebuchet MS"/>
              </a:rPr>
              <a:t>User Analytics</a:t>
            </a:r>
            <a:endParaRPr sz="42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6050"/>
            <a:ext cx="18288000" cy="10032887"/>
            <a:chOff x="0" y="126050"/>
            <a:chExt cx="18288000" cy="10032887"/>
          </a:xfrm>
        </p:grpSpPr>
        <p:sp>
          <p:nvSpPr>
            <p:cNvPr id="3" name="object 3"/>
            <p:cNvSpPr/>
            <p:nvPr/>
          </p:nvSpPr>
          <p:spPr>
            <a:xfrm>
              <a:off x="0" y="1138762"/>
              <a:ext cx="18288000" cy="9020175"/>
            </a:xfrm>
            <a:custGeom>
              <a:avLst/>
              <a:gdLst/>
              <a:ahLst/>
              <a:cxnLst/>
              <a:rect l="l" t="t" r="r" b="b"/>
              <a:pathLst>
                <a:path w="18288000" h="9020175">
                  <a:moveTo>
                    <a:pt x="0" y="9019594"/>
                  </a:moveTo>
                  <a:lnTo>
                    <a:pt x="18287998" y="9019594"/>
                  </a:lnTo>
                  <a:lnTo>
                    <a:pt x="18287998" y="0"/>
                  </a:lnTo>
                  <a:lnTo>
                    <a:pt x="0" y="0"/>
                  </a:lnTo>
                  <a:lnTo>
                    <a:pt x="0" y="9019594"/>
                  </a:lnTo>
                  <a:close/>
                </a:path>
              </a:pathLst>
            </a:custGeom>
            <a:solidFill>
              <a:srgbClr val="002D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57" y="2226404"/>
              <a:ext cx="999898" cy="999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2849" y="3841587"/>
              <a:ext cx="943341" cy="9433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1472" y="7030076"/>
              <a:ext cx="999898" cy="999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9350" y="1504707"/>
              <a:ext cx="999898" cy="9998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34488" y="1138762"/>
              <a:ext cx="1124585" cy="3404235"/>
            </a:xfrm>
            <a:custGeom>
              <a:avLst/>
              <a:gdLst/>
              <a:ahLst/>
              <a:cxnLst/>
              <a:rect l="l" t="t" r="r" b="b"/>
              <a:pathLst>
                <a:path w="1124585" h="3404235">
                  <a:moveTo>
                    <a:pt x="0" y="0"/>
                  </a:moveTo>
                  <a:lnTo>
                    <a:pt x="0" y="3403862"/>
                  </a:lnTo>
                </a:path>
                <a:path w="1124585" h="3404235">
                  <a:moveTo>
                    <a:pt x="1124585" y="0"/>
                  </a:moveTo>
                  <a:lnTo>
                    <a:pt x="1124585" y="3403862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2655" y="1138762"/>
              <a:ext cx="8235315" cy="3404235"/>
            </a:xfrm>
            <a:custGeom>
              <a:avLst/>
              <a:gdLst/>
              <a:ahLst/>
              <a:cxnLst/>
              <a:rect l="l" t="t" r="r" b="b"/>
              <a:pathLst>
                <a:path w="8235315" h="3404235">
                  <a:moveTo>
                    <a:pt x="0" y="0"/>
                  </a:moveTo>
                  <a:lnTo>
                    <a:pt x="0" y="3403862"/>
                  </a:lnTo>
                </a:path>
                <a:path w="8235315" h="3404235">
                  <a:moveTo>
                    <a:pt x="1012019" y="0"/>
                  </a:moveTo>
                  <a:lnTo>
                    <a:pt x="1012019" y="3403862"/>
                  </a:lnTo>
                </a:path>
                <a:path w="8235315" h="3404235">
                  <a:moveTo>
                    <a:pt x="3933966" y="0"/>
                  </a:moveTo>
                  <a:lnTo>
                    <a:pt x="3933966" y="3403862"/>
                  </a:lnTo>
                </a:path>
                <a:path w="8235315" h="3404235">
                  <a:moveTo>
                    <a:pt x="5199919" y="0"/>
                  </a:moveTo>
                  <a:lnTo>
                    <a:pt x="5199919" y="3403862"/>
                  </a:lnTo>
                </a:path>
                <a:path w="8235315" h="3404235">
                  <a:moveTo>
                    <a:pt x="8235137" y="0"/>
                  </a:moveTo>
                  <a:lnTo>
                    <a:pt x="8235137" y="3403862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7136" y="1622332"/>
              <a:ext cx="12318365" cy="1951989"/>
            </a:xfrm>
            <a:custGeom>
              <a:avLst/>
              <a:gdLst/>
              <a:ahLst/>
              <a:cxnLst/>
              <a:rect l="l" t="t" r="r" b="b"/>
              <a:pathLst>
                <a:path w="12318365" h="1951989">
                  <a:moveTo>
                    <a:pt x="0" y="0"/>
                  </a:moveTo>
                  <a:lnTo>
                    <a:pt x="12318008" y="0"/>
                  </a:lnTo>
                </a:path>
                <a:path w="12318365" h="1951989">
                  <a:moveTo>
                    <a:pt x="0" y="975881"/>
                  </a:moveTo>
                  <a:lnTo>
                    <a:pt x="12318008" y="975881"/>
                  </a:lnTo>
                </a:path>
                <a:path w="12318365" h="1951989">
                  <a:moveTo>
                    <a:pt x="0" y="1951763"/>
                  </a:moveTo>
                  <a:lnTo>
                    <a:pt x="12318008" y="195176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7136" y="4542625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39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26050"/>
              <a:ext cx="18288000" cy="1012825"/>
            </a:xfrm>
            <a:custGeom>
              <a:avLst/>
              <a:gdLst/>
              <a:ahLst/>
              <a:cxnLst/>
              <a:rect l="l" t="t" r="r" b="b"/>
              <a:pathLst>
                <a:path w="18288000" h="1012825">
                  <a:moveTo>
                    <a:pt x="0" y="1012711"/>
                  </a:moveTo>
                  <a:lnTo>
                    <a:pt x="18287999" y="1012711"/>
                  </a:lnTo>
                  <a:lnTo>
                    <a:pt x="18287999" y="0"/>
                  </a:lnTo>
                  <a:lnTo>
                    <a:pt x="0" y="0"/>
                  </a:lnTo>
                  <a:lnTo>
                    <a:pt x="0" y="1012711"/>
                  </a:lnTo>
                  <a:close/>
                </a:path>
              </a:pathLst>
            </a:custGeom>
            <a:solidFill>
              <a:srgbClr val="531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1485">
              <a:lnSpc>
                <a:spcPct val="100000"/>
              </a:lnSpc>
              <a:spcBef>
                <a:spcPts val="100"/>
              </a:spcBef>
              <a:tabLst>
                <a:tab pos="5125085" algn="l"/>
                <a:tab pos="16809720" algn="l"/>
              </a:tabLst>
            </a:pPr>
            <a:r>
              <a:rPr sz="4400" b="0" dirty="0">
                <a:latin typeface="Times New Roman"/>
                <a:cs typeface="Times New Roman"/>
              </a:rPr>
              <a:t> 	</a:t>
            </a:r>
            <a:r>
              <a:rPr lang="en-IN" sz="4400" spc="-445" dirty="0"/>
              <a:t>TABULAR</a:t>
            </a:r>
            <a:r>
              <a:rPr sz="4400" cap="small" spc="-690" dirty="0"/>
              <a:t> </a:t>
            </a:r>
            <a:r>
              <a:rPr lang="en-IN" sz="4400" cap="small" spc="-690" dirty="0"/>
              <a:t>  </a:t>
            </a:r>
            <a:r>
              <a:rPr lang="en-IN" sz="4400" cap="small" spc="-110" dirty="0"/>
              <a:t>REPRSENTATION</a:t>
            </a:r>
            <a:r>
              <a:rPr dirty="0"/>
              <a:t>	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-1" y="0"/>
            <a:ext cx="18288000" cy="10287000"/>
            <a:chOff x="0" y="11"/>
            <a:chExt cx="18288000" cy="10287000"/>
          </a:xfrm>
        </p:grpSpPr>
        <p:sp>
          <p:nvSpPr>
            <p:cNvPr id="18" name="object 18"/>
            <p:cNvSpPr/>
            <p:nvPr/>
          </p:nvSpPr>
          <p:spPr>
            <a:xfrm>
              <a:off x="3234489" y="4572034"/>
              <a:ext cx="0" cy="4729480"/>
            </a:xfrm>
            <a:custGeom>
              <a:avLst/>
              <a:gdLst/>
              <a:ahLst/>
              <a:cxnLst/>
              <a:rect l="l" t="t" r="r" b="b"/>
              <a:pathLst>
                <a:path h="4729480">
                  <a:moveTo>
                    <a:pt x="0" y="3773093"/>
                  </a:moveTo>
                  <a:lnTo>
                    <a:pt x="0" y="4729299"/>
                  </a:lnTo>
                </a:path>
                <a:path h="472948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4207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59074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778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02655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0980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14674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31755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36621" y="4572034"/>
              <a:ext cx="0" cy="3773170"/>
            </a:xfrm>
            <a:custGeom>
              <a:avLst/>
              <a:gdLst/>
              <a:ahLst/>
              <a:cxnLst/>
              <a:rect l="l" t="t" r="r" b="b"/>
              <a:pathLst>
                <a:path h="3773170">
                  <a:moveTo>
                    <a:pt x="0" y="0"/>
                  </a:moveTo>
                  <a:lnTo>
                    <a:pt x="0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97708" y="8345127"/>
              <a:ext cx="0" cy="956310"/>
            </a:xfrm>
            <a:custGeom>
              <a:avLst/>
              <a:gdLst/>
              <a:ahLst/>
              <a:cxnLst/>
              <a:rect l="l" t="t" r="r" b="b"/>
              <a:pathLst>
                <a:path h="956309">
                  <a:moveTo>
                    <a:pt x="0" y="0"/>
                  </a:moveTo>
                  <a:lnTo>
                    <a:pt x="0" y="956206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02574" y="4572034"/>
              <a:ext cx="3035300" cy="4729480"/>
            </a:xfrm>
            <a:custGeom>
              <a:avLst/>
              <a:gdLst/>
              <a:ahLst/>
              <a:cxnLst/>
              <a:rect l="l" t="t" r="r" b="b"/>
              <a:pathLst>
                <a:path w="3035300" h="4729480">
                  <a:moveTo>
                    <a:pt x="0" y="0"/>
                  </a:moveTo>
                  <a:lnTo>
                    <a:pt x="0" y="3773093"/>
                  </a:lnTo>
                </a:path>
                <a:path w="3035300" h="4729480">
                  <a:moveTo>
                    <a:pt x="3035217" y="3773093"/>
                  </a:moveTo>
                  <a:lnTo>
                    <a:pt x="3035217" y="4729299"/>
                  </a:lnTo>
                </a:path>
                <a:path w="3035300" h="4729480">
                  <a:moveTo>
                    <a:pt x="3035217" y="0"/>
                  </a:moveTo>
                  <a:lnTo>
                    <a:pt x="3035217" y="377309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27136" y="4557329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39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7136" y="5405160"/>
              <a:ext cx="12318365" cy="1951989"/>
            </a:xfrm>
            <a:custGeom>
              <a:avLst/>
              <a:gdLst/>
              <a:ahLst/>
              <a:cxnLst/>
              <a:rect l="l" t="t" r="r" b="b"/>
              <a:pathLst>
                <a:path w="12318365" h="1951990">
                  <a:moveTo>
                    <a:pt x="0" y="0"/>
                  </a:moveTo>
                  <a:lnTo>
                    <a:pt x="12318008" y="0"/>
                  </a:lnTo>
                </a:path>
                <a:path w="12318365" h="1951990">
                  <a:moveTo>
                    <a:pt x="0" y="975881"/>
                  </a:moveTo>
                  <a:lnTo>
                    <a:pt x="12318008" y="975881"/>
                  </a:lnTo>
                </a:path>
                <a:path w="12318365" h="1951990">
                  <a:moveTo>
                    <a:pt x="0" y="1951763"/>
                  </a:moveTo>
                  <a:lnTo>
                    <a:pt x="12318008" y="1951763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7136" y="8325452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40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9622" y="9301334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40">
                  <a:moveTo>
                    <a:pt x="0" y="0"/>
                  </a:moveTo>
                  <a:lnTo>
                    <a:pt x="0" y="14704"/>
                  </a:lnTo>
                </a:path>
              </a:pathLst>
            </a:custGeom>
            <a:ln w="4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047" y="3668272"/>
              <a:ext cx="2381249" cy="25241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01" y="5118798"/>
              <a:ext cx="2390774" cy="19430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871" y="40018"/>
              <a:ext cx="2238374" cy="180974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34489" y="8354861"/>
              <a:ext cx="1124585" cy="1804035"/>
            </a:xfrm>
            <a:custGeom>
              <a:avLst/>
              <a:gdLst/>
              <a:ahLst/>
              <a:cxnLst/>
              <a:rect l="l" t="t" r="r" b="b"/>
              <a:pathLst>
                <a:path w="1124584" h="1804034">
                  <a:moveTo>
                    <a:pt x="0" y="0"/>
                  </a:moveTo>
                  <a:lnTo>
                    <a:pt x="0" y="1803495"/>
                  </a:lnTo>
                </a:path>
                <a:path w="1124584" h="1804034">
                  <a:moveTo>
                    <a:pt x="1124585" y="0"/>
                  </a:moveTo>
                  <a:lnTo>
                    <a:pt x="1124585" y="1803495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02655" y="8354861"/>
              <a:ext cx="8235315" cy="1804035"/>
            </a:xfrm>
            <a:custGeom>
              <a:avLst/>
              <a:gdLst/>
              <a:ahLst/>
              <a:cxnLst/>
              <a:rect l="l" t="t" r="r" b="b"/>
              <a:pathLst>
                <a:path w="8235314" h="1804034">
                  <a:moveTo>
                    <a:pt x="0" y="0"/>
                  </a:moveTo>
                  <a:lnTo>
                    <a:pt x="0" y="1803495"/>
                  </a:lnTo>
                </a:path>
                <a:path w="8235314" h="1804034">
                  <a:moveTo>
                    <a:pt x="1012019" y="0"/>
                  </a:moveTo>
                  <a:lnTo>
                    <a:pt x="1012019" y="1803495"/>
                  </a:lnTo>
                </a:path>
                <a:path w="8235314" h="1804034">
                  <a:moveTo>
                    <a:pt x="3933966" y="0"/>
                  </a:moveTo>
                  <a:lnTo>
                    <a:pt x="3933966" y="1803495"/>
                  </a:lnTo>
                </a:path>
                <a:path w="8235314" h="1804034">
                  <a:moveTo>
                    <a:pt x="5199919" y="0"/>
                  </a:moveTo>
                  <a:lnTo>
                    <a:pt x="5199919" y="1803495"/>
                  </a:lnTo>
                </a:path>
                <a:path w="8235314" h="1804034">
                  <a:moveTo>
                    <a:pt x="8235137" y="0"/>
                  </a:moveTo>
                  <a:lnTo>
                    <a:pt x="8235137" y="1803495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27136" y="8340156"/>
              <a:ext cx="12318365" cy="15240"/>
            </a:xfrm>
            <a:custGeom>
              <a:avLst/>
              <a:gdLst/>
              <a:ahLst/>
              <a:cxnLst/>
              <a:rect l="l" t="t" r="r" b="b"/>
              <a:pathLst>
                <a:path w="12318365" h="15240">
                  <a:moveTo>
                    <a:pt x="0" y="0"/>
                  </a:moveTo>
                  <a:lnTo>
                    <a:pt x="12318008" y="0"/>
                  </a:lnTo>
                  <a:lnTo>
                    <a:pt x="12318008" y="14704"/>
                  </a:lnTo>
                  <a:lnTo>
                    <a:pt x="0" y="14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27136" y="9187987"/>
              <a:ext cx="12318365" cy="0"/>
            </a:xfrm>
            <a:custGeom>
              <a:avLst/>
              <a:gdLst/>
              <a:ahLst/>
              <a:cxnLst/>
              <a:rect l="l" t="t" r="r" b="b"/>
              <a:pathLst>
                <a:path w="12318365">
                  <a:moveTo>
                    <a:pt x="0" y="0"/>
                  </a:moveTo>
                  <a:lnTo>
                    <a:pt x="12318008" y="0"/>
                  </a:lnTo>
                </a:path>
              </a:pathLst>
            </a:custGeom>
            <a:ln w="14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27136" y="10157436"/>
              <a:ext cx="12318365" cy="0"/>
            </a:xfrm>
            <a:custGeom>
              <a:avLst/>
              <a:gdLst/>
              <a:ahLst/>
              <a:cxnLst/>
              <a:rect l="l" t="t" r="r" b="b"/>
              <a:pathLst>
                <a:path w="12318365">
                  <a:moveTo>
                    <a:pt x="0" y="0"/>
                  </a:moveTo>
                  <a:lnTo>
                    <a:pt x="1231800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0"/>
                  </a:moveTo>
                  <a:lnTo>
                    <a:pt x="0" y="0"/>
                  </a:lnTo>
                  <a:lnTo>
                    <a:pt x="0" y="126047"/>
                  </a:lnTo>
                  <a:lnTo>
                    <a:pt x="18287988" y="126047"/>
                  </a:lnTo>
                  <a:lnTo>
                    <a:pt x="18287988" y="0"/>
                  </a:lnTo>
                  <a:close/>
                </a:path>
                <a:path w="18288000" h="10287000">
                  <a:moveTo>
                    <a:pt x="18288000" y="10158349"/>
                  </a:moveTo>
                  <a:lnTo>
                    <a:pt x="0" y="10158349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10158349"/>
                  </a:lnTo>
                  <a:close/>
                </a:path>
              </a:pathLst>
            </a:custGeom>
            <a:solidFill>
              <a:srgbClr val="EF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9143568"/>
              <a:ext cx="18288000" cy="652145"/>
            </a:xfrm>
            <a:custGeom>
              <a:avLst/>
              <a:gdLst/>
              <a:ahLst/>
              <a:cxnLst/>
              <a:rect l="l" t="t" r="r" b="b"/>
              <a:pathLst>
                <a:path w="18288000" h="652145">
                  <a:moveTo>
                    <a:pt x="2912808" y="412610"/>
                  </a:moveTo>
                  <a:lnTo>
                    <a:pt x="2909189" y="394703"/>
                  </a:lnTo>
                  <a:lnTo>
                    <a:pt x="2898279" y="378523"/>
                  </a:lnTo>
                  <a:lnTo>
                    <a:pt x="2882112" y="367626"/>
                  </a:lnTo>
                  <a:lnTo>
                    <a:pt x="2862313" y="363626"/>
                  </a:lnTo>
                  <a:lnTo>
                    <a:pt x="0" y="363626"/>
                  </a:lnTo>
                  <a:lnTo>
                    <a:pt x="0" y="465378"/>
                  </a:lnTo>
                  <a:lnTo>
                    <a:pt x="2862313" y="465378"/>
                  </a:lnTo>
                  <a:lnTo>
                    <a:pt x="2882112" y="461391"/>
                  </a:lnTo>
                  <a:lnTo>
                    <a:pt x="2898279" y="450481"/>
                  </a:lnTo>
                  <a:lnTo>
                    <a:pt x="2909189" y="434314"/>
                  </a:lnTo>
                  <a:lnTo>
                    <a:pt x="2912808" y="416394"/>
                  </a:lnTo>
                  <a:lnTo>
                    <a:pt x="2912808" y="412610"/>
                  </a:lnTo>
                  <a:close/>
                </a:path>
                <a:path w="18288000" h="652145">
                  <a:moveTo>
                    <a:pt x="2912808" y="48983"/>
                  </a:moveTo>
                  <a:lnTo>
                    <a:pt x="2909189" y="31076"/>
                  </a:lnTo>
                  <a:lnTo>
                    <a:pt x="2898279" y="14897"/>
                  </a:lnTo>
                  <a:lnTo>
                    <a:pt x="2882112" y="4000"/>
                  </a:lnTo>
                  <a:lnTo>
                    <a:pt x="2862313" y="0"/>
                  </a:lnTo>
                  <a:lnTo>
                    <a:pt x="0" y="0"/>
                  </a:lnTo>
                  <a:lnTo>
                    <a:pt x="0" y="101752"/>
                  </a:lnTo>
                  <a:lnTo>
                    <a:pt x="2862313" y="101752"/>
                  </a:lnTo>
                  <a:lnTo>
                    <a:pt x="2882112" y="97751"/>
                  </a:lnTo>
                  <a:lnTo>
                    <a:pt x="2898279" y="86855"/>
                  </a:lnTo>
                  <a:lnTo>
                    <a:pt x="2909189" y="70675"/>
                  </a:lnTo>
                  <a:lnTo>
                    <a:pt x="2912808" y="52768"/>
                  </a:lnTo>
                  <a:lnTo>
                    <a:pt x="2912808" y="48983"/>
                  </a:lnTo>
                  <a:close/>
                </a:path>
                <a:path w="18288000" h="652145">
                  <a:moveTo>
                    <a:pt x="18288000" y="550164"/>
                  </a:moveTo>
                  <a:lnTo>
                    <a:pt x="15852813" y="550164"/>
                  </a:lnTo>
                  <a:lnTo>
                    <a:pt x="15833014" y="554164"/>
                  </a:lnTo>
                  <a:lnTo>
                    <a:pt x="15816834" y="565061"/>
                  </a:lnTo>
                  <a:lnTo>
                    <a:pt x="15805938" y="581240"/>
                  </a:lnTo>
                  <a:lnTo>
                    <a:pt x="15802318" y="599147"/>
                  </a:lnTo>
                  <a:lnTo>
                    <a:pt x="15802318" y="602932"/>
                  </a:lnTo>
                  <a:lnTo>
                    <a:pt x="15805938" y="620852"/>
                  </a:lnTo>
                  <a:lnTo>
                    <a:pt x="15816834" y="637019"/>
                  </a:lnTo>
                  <a:lnTo>
                    <a:pt x="15833014" y="647928"/>
                  </a:lnTo>
                  <a:lnTo>
                    <a:pt x="15852813" y="651916"/>
                  </a:lnTo>
                  <a:lnTo>
                    <a:pt x="18288000" y="651916"/>
                  </a:lnTo>
                  <a:lnTo>
                    <a:pt x="18288000" y="550164"/>
                  </a:lnTo>
                  <a:close/>
                </a:path>
                <a:path w="18288000" h="652145">
                  <a:moveTo>
                    <a:pt x="18288000" y="186537"/>
                  </a:moveTo>
                  <a:lnTo>
                    <a:pt x="15852813" y="186537"/>
                  </a:lnTo>
                  <a:lnTo>
                    <a:pt x="15833014" y="190538"/>
                  </a:lnTo>
                  <a:lnTo>
                    <a:pt x="15816834" y="201434"/>
                  </a:lnTo>
                  <a:lnTo>
                    <a:pt x="15805938" y="217614"/>
                  </a:lnTo>
                  <a:lnTo>
                    <a:pt x="15802318" y="235521"/>
                  </a:lnTo>
                  <a:lnTo>
                    <a:pt x="15802318" y="239306"/>
                  </a:lnTo>
                  <a:lnTo>
                    <a:pt x="15805938" y="257213"/>
                  </a:lnTo>
                  <a:lnTo>
                    <a:pt x="15816834" y="273392"/>
                  </a:lnTo>
                  <a:lnTo>
                    <a:pt x="15833014" y="284289"/>
                  </a:lnTo>
                  <a:lnTo>
                    <a:pt x="15852813" y="288290"/>
                  </a:lnTo>
                  <a:lnTo>
                    <a:pt x="18288000" y="288290"/>
                  </a:lnTo>
                  <a:lnTo>
                    <a:pt x="18288000" y="1865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638081" y="1189043"/>
            <a:ext cx="360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763368" y="1206071"/>
            <a:ext cx="37147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73099" y="1186977"/>
            <a:ext cx="35877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1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87452" y="1066211"/>
            <a:ext cx="198247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1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1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5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315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38291" y="1069801"/>
            <a:ext cx="2044700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Username</a:t>
            </a:r>
            <a:endParaRPr sz="325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003082" y="1045289"/>
            <a:ext cx="2044700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Username</a:t>
            </a:r>
            <a:endParaRPr sz="3250">
              <a:latin typeface="Microsoft Sans Serif"/>
              <a:cs typeface="Microsoft Sans Serif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AEFB31A-64C7-21EF-2D0C-8099E16416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450" y="1137250"/>
            <a:ext cx="12669440" cy="9020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45983"/>
            <a:ext cx="18288000" cy="10038080"/>
            <a:chOff x="0" y="245983"/>
            <a:chExt cx="18288000" cy="10038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5983"/>
              <a:ext cx="18287999" cy="9914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92500" y="10159999"/>
              <a:ext cx="2095500" cy="123825"/>
            </a:xfrm>
            <a:custGeom>
              <a:avLst/>
              <a:gdLst/>
              <a:ahLst/>
              <a:cxnLst/>
              <a:rect l="l" t="t" r="r" b="b"/>
              <a:pathLst>
                <a:path w="2095500" h="123825">
                  <a:moveTo>
                    <a:pt x="2095499" y="123824"/>
                  </a:moveTo>
                  <a:lnTo>
                    <a:pt x="0" y="123824"/>
                  </a:lnTo>
                  <a:lnTo>
                    <a:pt x="0" y="0"/>
                  </a:lnTo>
                  <a:lnTo>
                    <a:pt x="2095499" y="0"/>
                  </a:lnTo>
                  <a:lnTo>
                    <a:pt x="2095499" y="123824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6192500" cy="123825"/>
          </a:xfrm>
          <a:custGeom>
            <a:avLst/>
            <a:gdLst/>
            <a:ahLst/>
            <a:cxnLst/>
            <a:rect l="l" t="t" r="r" b="b"/>
            <a:pathLst>
              <a:path w="16192500" h="123825">
                <a:moveTo>
                  <a:pt x="16192498" y="123824"/>
                </a:moveTo>
                <a:lnTo>
                  <a:pt x="0" y="123824"/>
                </a:lnTo>
                <a:lnTo>
                  <a:pt x="0" y="0"/>
                </a:lnTo>
                <a:lnTo>
                  <a:pt x="16192498" y="0"/>
                </a:lnTo>
                <a:lnTo>
                  <a:pt x="16192498" y="123824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856" y="8468883"/>
            <a:ext cx="209423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220" dirty="0">
                <a:solidFill>
                  <a:srgbClr val="FFFFFF"/>
                </a:solidFill>
                <a:latin typeface="Tahoma"/>
                <a:cs typeface="Tahoma"/>
              </a:rPr>
              <a:t>Thursday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929" y="7111965"/>
            <a:ext cx="166306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0" spc="2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500" spc="3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00" spc="3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04614" y="7697634"/>
            <a:ext cx="9704070" cy="1428750"/>
          </a:xfrm>
          <a:custGeom>
            <a:avLst/>
            <a:gdLst/>
            <a:ahLst/>
            <a:cxnLst/>
            <a:rect l="l" t="t" r="r" b="b"/>
            <a:pathLst>
              <a:path w="9704069" h="1428750">
                <a:moveTo>
                  <a:pt x="57150" y="0"/>
                </a:moveTo>
                <a:lnTo>
                  <a:pt x="0" y="0"/>
                </a:lnTo>
                <a:lnTo>
                  <a:pt x="0" y="1428750"/>
                </a:lnTo>
                <a:lnTo>
                  <a:pt x="57150" y="1428750"/>
                </a:lnTo>
                <a:lnTo>
                  <a:pt x="57150" y="0"/>
                </a:lnTo>
                <a:close/>
              </a:path>
              <a:path w="9704069" h="1428750">
                <a:moveTo>
                  <a:pt x="4880610" y="0"/>
                </a:moveTo>
                <a:lnTo>
                  <a:pt x="4823460" y="0"/>
                </a:lnTo>
                <a:lnTo>
                  <a:pt x="4823460" y="1428750"/>
                </a:lnTo>
                <a:lnTo>
                  <a:pt x="4880610" y="1428750"/>
                </a:lnTo>
                <a:lnTo>
                  <a:pt x="4880610" y="0"/>
                </a:lnTo>
                <a:close/>
              </a:path>
              <a:path w="9704069" h="1428750">
                <a:moveTo>
                  <a:pt x="9704070" y="0"/>
                </a:moveTo>
                <a:lnTo>
                  <a:pt x="9646920" y="0"/>
                </a:lnTo>
                <a:lnTo>
                  <a:pt x="9646920" y="1428750"/>
                </a:lnTo>
                <a:lnTo>
                  <a:pt x="9704070" y="1428750"/>
                </a:lnTo>
                <a:lnTo>
                  <a:pt x="9704070" y="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8756" y="8450358"/>
            <a:ext cx="138049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3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5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0" spc="20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0" spc="3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20915" y="8078628"/>
            <a:ext cx="14468475" cy="57150"/>
          </a:xfrm>
          <a:custGeom>
            <a:avLst/>
            <a:gdLst/>
            <a:ahLst/>
            <a:cxnLst/>
            <a:rect l="l" t="t" r="r" b="b"/>
            <a:pathLst>
              <a:path w="14468475" h="57150">
                <a:moveTo>
                  <a:pt x="14468473" y="57149"/>
                </a:moveTo>
                <a:lnTo>
                  <a:pt x="0" y="57149"/>
                </a:lnTo>
                <a:lnTo>
                  <a:pt x="0" y="0"/>
                </a:lnTo>
                <a:lnTo>
                  <a:pt x="14468473" y="0"/>
                </a:lnTo>
                <a:lnTo>
                  <a:pt x="14468473" y="5714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57678" y="7071885"/>
            <a:ext cx="185293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229" dirty="0">
                <a:solidFill>
                  <a:srgbClr val="FFFFFF"/>
                </a:solidFill>
                <a:latin typeface="Tahoma"/>
                <a:cs typeface="Tahoma"/>
              </a:rPr>
              <a:t>Tuesday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9841" y="8440687"/>
            <a:ext cx="1791970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5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500" spc="3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00" spc="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0" spc="20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76656" y="8440566"/>
            <a:ext cx="1982470" cy="564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210" dirty="0">
                <a:solidFill>
                  <a:srgbClr val="FFFFFF"/>
                </a:solidFill>
                <a:latin typeface="Tahoma"/>
                <a:cs typeface="Tahoma"/>
              </a:rPr>
              <a:t>Saturday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75584" y="6824821"/>
            <a:ext cx="15072994" cy="1745614"/>
            <a:chOff x="1375584" y="6824821"/>
            <a:chExt cx="15072994" cy="1745614"/>
          </a:xfrm>
        </p:grpSpPr>
        <p:sp>
          <p:nvSpPr>
            <p:cNvPr id="16" name="object 16"/>
            <p:cNvSpPr/>
            <p:nvPr/>
          </p:nvSpPr>
          <p:spPr>
            <a:xfrm>
              <a:off x="1892884" y="7080732"/>
              <a:ext cx="14556105" cy="1489710"/>
            </a:xfrm>
            <a:custGeom>
              <a:avLst/>
              <a:gdLst/>
              <a:ahLst/>
              <a:cxnLst/>
              <a:rect l="l" t="t" r="r" b="b"/>
              <a:pathLst>
                <a:path w="14556105" h="1489709">
                  <a:moveTo>
                    <a:pt x="571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57150" y="1428750"/>
                  </a:lnTo>
                  <a:lnTo>
                    <a:pt x="57150" y="0"/>
                  </a:lnTo>
                  <a:close/>
                </a:path>
                <a:path w="14556105" h="1489709">
                  <a:moveTo>
                    <a:pt x="4880610" y="0"/>
                  </a:moveTo>
                  <a:lnTo>
                    <a:pt x="4823460" y="0"/>
                  </a:lnTo>
                  <a:lnTo>
                    <a:pt x="4823460" y="1428750"/>
                  </a:lnTo>
                  <a:lnTo>
                    <a:pt x="4880610" y="1428750"/>
                  </a:lnTo>
                  <a:lnTo>
                    <a:pt x="4880610" y="0"/>
                  </a:lnTo>
                  <a:close/>
                </a:path>
                <a:path w="14556105" h="1489709">
                  <a:moveTo>
                    <a:pt x="9704070" y="0"/>
                  </a:moveTo>
                  <a:lnTo>
                    <a:pt x="9646920" y="0"/>
                  </a:lnTo>
                  <a:lnTo>
                    <a:pt x="9646920" y="1428750"/>
                  </a:lnTo>
                  <a:lnTo>
                    <a:pt x="9704070" y="1428750"/>
                  </a:lnTo>
                  <a:lnTo>
                    <a:pt x="9704070" y="0"/>
                  </a:lnTo>
                  <a:close/>
                </a:path>
                <a:path w="14556105" h="1489709">
                  <a:moveTo>
                    <a:pt x="14555559" y="60401"/>
                  </a:moveTo>
                  <a:lnTo>
                    <a:pt x="14498409" y="60401"/>
                  </a:lnTo>
                  <a:lnTo>
                    <a:pt x="14498409" y="1489151"/>
                  </a:lnTo>
                  <a:lnTo>
                    <a:pt x="14555559" y="1489151"/>
                  </a:lnTo>
                  <a:lnTo>
                    <a:pt x="14555559" y="60401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5584" y="6824821"/>
              <a:ext cx="1095375" cy="876300"/>
            </a:xfrm>
            <a:custGeom>
              <a:avLst/>
              <a:gdLst/>
              <a:ahLst/>
              <a:cxnLst/>
              <a:rect l="l" t="t" r="r" b="b"/>
              <a:pathLst>
                <a:path w="1095375" h="876300">
                  <a:moveTo>
                    <a:pt x="881854" y="876299"/>
                  </a:moveTo>
                  <a:lnTo>
                    <a:pt x="213520" y="876299"/>
                  </a:lnTo>
                  <a:lnTo>
                    <a:pt x="210735" y="874181"/>
                  </a:lnTo>
                  <a:lnTo>
                    <a:pt x="179882" y="848221"/>
                  </a:lnTo>
                  <a:lnTo>
                    <a:pt x="151023" y="820061"/>
                  </a:lnTo>
                  <a:lnTo>
                    <a:pt x="124319" y="789860"/>
                  </a:lnTo>
                  <a:lnTo>
                    <a:pt x="99908" y="757777"/>
                  </a:lnTo>
                  <a:lnTo>
                    <a:pt x="77919" y="723979"/>
                  </a:lnTo>
                  <a:lnTo>
                    <a:pt x="58477" y="688654"/>
                  </a:lnTo>
                  <a:lnTo>
                    <a:pt x="41690" y="652002"/>
                  </a:lnTo>
                  <a:lnTo>
                    <a:pt x="27643" y="614214"/>
                  </a:lnTo>
                  <a:lnTo>
                    <a:pt x="16413" y="575488"/>
                  </a:lnTo>
                  <a:lnTo>
                    <a:pt x="8062" y="536040"/>
                  </a:lnTo>
                  <a:lnTo>
                    <a:pt x="2637" y="496094"/>
                  </a:lnTo>
                  <a:lnTo>
                    <a:pt x="164" y="455856"/>
                  </a:lnTo>
                  <a:lnTo>
                    <a:pt x="0" y="442407"/>
                  </a:lnTo>
                  <a:lnTo>
                    <a:pt x="164" y="428966"/>
                  </a:lnTo>
                  <a:lnTo>
                    <a:pt x="2637" y="388728"/>
                  </a:lnTo>
                  <a:lnTo>
                    <a:pt x="8062" y="348781"/>
                  </a:lnTo>
                  <a:lnTo>
                    <a:pt x="16413" y="309333"/>
                  </a:lnTo>
                  <a:lnTo>
                    <a:pt x="27643" y="270607"/>
                  </a:lnTo>
                  <a:lnTo>
                    <a:pt x="41690" y="232820"/>
                  </a:lnTo>
                  <a:lnTo>
                    <a:pt x="58477" y="196168"/>
                  </a:lnTo>
                  <a:lnTo>
                    <a:pt x="77919" y="160843"/>
                  </a:lnTo>
                  <a:lnTo>
                    <a:pt x="99908" y="127044"/>
                  </a:lnTo>
                  <a:lnTo>
                    <a:pt x="124319" y="94962"/>
                  </a:lnTo>
                  <a:lnTo>
                    <a:pt x="151023" y="64761"/>
                  </a:lnTo>
                  <a:lnTo>
                    <a:pt x="179882" y="36601"/>
                  </a:lnTo>
                  <a:lnTo>
                    <a:pt x="210735" y="10641"/>
                  </a:lnTo>
                  <a:lnTo>
                    <a:pt x="224894" y="0"/>
                  </a:lnTo>
                  <a:lnTo>
                    <a:pt x="870479" y="0"/>
                  </a:lnTo>
                  <a:lnTo>
                    <a:pt x="905425" y="27700"/>
                  </a:lnTo>
                  <a:lnTo>
                    <a:pt x="934960" y="55137"/>
                  </a:lnTo>
                  <a:lnTo>
                    <a:pt x="962398" y="84673"/>
                  </a:lnTo>
                  <a:lnTo>
                    <a:pt x="987594" y="116154"/>
                  </a:lnTo>
                  <a:lnTo>
                    <a:pt x="1010405" y="149403"/>
                  </a:lnTo>
                  <a:lnTo>
                    <a:pt x="1030704" y="184233"/>
                  </a:lnTo>
                  <a:lnTo>
                    <a:pt x="1048387" y="220461"/>
                  </a:lnTo>
                  <a:lnTo>
                    <a:pt x="1063359" y="257900"/>
                  </a:lnTo>
                  <a:lnTo>
                    <a:pt x="1075536" y="296339"/>
                  </a:lnTo>
                  <a:lnTo>
                    <a:pt x="1084851" y="335562"/>
                  </a:lnTo>
                  <a:lnTo>
                    <a:pt x="1091255" y="375364"/>
                  </a:lnTo>
                  <a:lnTo>
                    <a:pt x="1094715" y="415537"/>
                  </a:lnTo>
                  <a:lnTo>
                    <a:pt x="1095374" y="442411"/>
                  </a:lnTo>
                  <a:lnTo>
                    <a:pt x="1095210" y="455856"/>
                  </a:lnTo>
                  <a:lnTo>
                    <a:pt x="1092737" y="496094"/>
                  </a:lnTo>
                  <a:lnTo>
                    <a:pt x="1087312" y="536040"/>
                  </a:lnTo>
                  <a:lnTo>
                    <a:pt x="1078961" y="575488"/>
                  </a:lnTo>
                  <a:lnTo>
                    <a:pt x="1067730" y="614214"/>
                  </a:lnTo>
                  <a:lnTo>
                    <a:pt x="1053684" y="652002"/>
                  </a:lnTo>
                  <a:lnTo>
                    <a:pt x="1036897" y="688654"/>
                  </a:lnTo>
                  <a:lnTo>
                    <a:pt x="1017454" y="723979"/>
                  </a:lnTo>
                  <a:lnTo>
                    <a:pt x="995466" y="757777"/>
                  </a:lnTo>
                  <a:lnTo>
                    <a:pt x="971055" y="789860"/>
                  </a:lnTo>
                  <a:lnTo>
                    <a:pt x="944351" y="820061"/>
                  </a:lnTo>
                  <a:lnTo>
                    <a:pt x="915492" y="848221"/>
                  </a:lnTo>
                  <a:lnTo>
                    <a:pt x="884638" y="874181"/>
                  </a:lnTo>
                  <a:lnTo>
                    <a:pt x="881854" y="876299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62356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87314" y="8633300"/>
            <a:ext cx="1095375" cy="876300"/>
          </a:xfrm>
          <a:custGeom>
            <a:avLst/>
            <a:gdLst/>
            <a:ahLst/>
            <a:cxnLst/>
            <a:rect l="l" t="t" r="r" b="b"/>
            <a:pathLst>
              <a:path w="1095375" h="876300">
                <a:moveTo>
                  <a:pt x="881854" y="876299"/>
                </a:moveTo>
                <a:lnTo>
                  <a:pt x="213519" y="876299"/>
                </a:lnTo>
                <a:lnTo>
                  <a:pt x="210735" y="874181"/>
                </a:lnTo>
                <a:lnTo>
                  <a:pt x="179882" y="848221"/>
                </a:lnTo>
                <a:lnTo>
                  <a:pt x="151023" y="820061"/>
                </a:lnTo>
                <a:lnTo>
                  <a:pt x="124318" y="789860"/>
                </a:lnTo>
                <a:lnTo>
                  <a:pt x="99908" y="757777"/>
                </a:lnTo>
                <a:lnTo>
                  <a:pt x="77919" y="723979"/>
                </a:lnTo>
                <a:lnTo>
                  <a:pt x="58477" y="688654"/>
                </a:lnTo>
                <a:lnTo>
                  <a:pt x="41689" y="652002"/>
                </a:lnTo>
                <a:lnTo>
                  <a:pt x="27643" y="614214"/>
                </a:lnTo>
                <a:lnTo>
                  <a:pt x="16412" y="575488"/>
                </a:lnTo>
                <a:lnTo>
                  <a:pt x="8061" y="536041"/>
                </a:lnTo>
                <a:lnTo>
                  <a:pt x="2636" y="496094"/>
                </a:lnTo>
                <a:lnTo>
                  <a:pt x="164" y="455856"/>
                </a:lnTo>
                <a:lnTo>
                  <a:pt x="0" y="442411"/>
                </a:lnTo>
                <a:lnTo>
                  <a:pt x="164" y="428966"/>
                </a:lnTo>
                <a:lnTo>
                  <a:pt x="2636" y="388728"/>
                </a:lnTo>
                <a:lnTo>
                  <a:pt x="8061" y="348781"/>
                </a:lnTo>
                <a:lnTo>
                  <a:pt x="16412" y="309334"/>
                </a:lnTo>
                <a:lnTo>
                  <a:pt x="27643" y="270608"/>
                </a:lnTo>
                <a:lnTo>
                  <a:pt x="41689" y="232820"/>
                </a:lnTo>
                <a:lnTo>
                  <a:pt x="58477" y="196168"/>
                </a:lnTo>
                <a:lnTo>
                  <a:pt x="77919" y="160843"/>
                </a:lnTo>
                <a:lnTo>
                  <a:pt x="99908" y="127045"/>
                </a:lnTo>
                <a:lnTo>
                  <a:pt x="124318" y="94962"/>
                </a:lnTo>
                <a:lnTo>
                  <a:pt x="151023" y="64761"/>
                </a:lnTo>
                <a:lnTo>
                  <a:pt x="179882" y="36601"/>
                </a:lnTo>
                <a:lnTo>
                  <a:pt x="210735" y="10641"/>
                </a:lnTo>
                <a:lnTo>
                  <a:pt x="224894" y="0"/>
                </a:lnTo>
                <a:lnTo>
                  <a:pt x="870479" y="0"/>
                </a:lnTo>
                <a:lnTo>
                  <a:pt x="905424" y="27700"/>
                </a:lnTo>
                <a:lnTo>
                  <a:pt x="934960" y="55138"/>
                </a:lnTo>
                <a:lnTo>
                  <a:pt x="962398" y="84673"/>
                </a:lnTo>
                <a:lnTo>
                  <a:pt x="987593" y="116154"/>
                </a:lnTo>
                <a:lnTo>
                  <a:pt x="1010405" y="149403"/>
                </a:lnTo>
                <a:lnTo>
                  <a:pt x="1030704" y="184233"/>
                </a:lnTo>
                <a:lnTo>
                  <a:pt x="1048386" y="220462"/>
                </a:lnTo>
                <a:lnTo>
                  <a:pt x="1063359" y="257901"/>
                </a:lnTo>
                <a:lnTo>
                  <a:pt x="1075536" y="296340"/>
                </a:lnTo>
                <a:lnTo>
                  <a:pt x="1084850" y="335562"/>
                </a:lnTo>
                <a:lnTo>
                  <a:pt x="1091255" y="375364"/>
                </a:lnTo>
                <a:lnTo>
                  <a:pt x="1094715" y="415537"/>
                </a:lnTo>
                <a:lnTo>
                  <a:pt x="1095374" y="442425"/>
                </a:lnTo>
                <a:lnTo>
                  <a:pt x="1095209" y="455856"/>
                </a:lnTo>
                <a:lnTo>
                  <a:pt x="1092737" y="496094"/>
                </a:lnTo>
                <a:lnTo>
                  <a:pt x="1087312" y="536041"/>
                </a:lnTo>
                <a:lnTo>
                  <a:pt x="1078961" y="575488"/>
                </a:lnTo>
                <a:lnTo>
                  <a:pt x="1067730" y="614214"/>
                </a:lnTo>
                <a:lnTo>
                  <a:pt x="1053684" y="652002"/>
                </a:lnTo>
                <a:lnTo>
                  <a:pt x="1036896" y="688654"/>
                </a:lnTo>
                <a:lnTo>
                  <a:pt x="1017454" y="723979"/>
                </a:lnTo>
                <a:lnTo>
                  <a:pt x="995465" y="757777"/>
                </a:lnTo>
                <a:lnTo>
                  <a:pt x="971055" y="789860"/>
                </a:lnTo>
                <a:lnTo>
                  <a:pt x="944350" y="820061"/>
                </a:lnTo>
                <a:lnTo>
                  <a:pt x="915491" y="848221"/>
                </a:lnTo>
                <a:lnTo>
                  <a:pt x="884638" y="874181"/>
                </a:lnTo>
                <a:lnTo>
                  <a:pt x="881854" y="8762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74086" y="8801956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18595" y="6824820"/>
            <a:ext cx="1123950" cy="876300"/>
          </a:xfrm>
          <a:custGeom>
            <a:avLst/>
            <a:gdLst/>
            <a:ahLst/>
            <a:cxnLst/>
            <a:rect l="l" t="t" r="r" b="b"/>
            <a:pathLst>
              <a:path w="1123950" h="876300">
                <a:moveTo>
                  <a:pt x="918202" y="876299"/>
                </a:moveTo>
                <a:lnTo>
                  <a:pt x="205746" y="876299"/>
                </a:lnTo>
                <a:lnTo>
                  <a:pt x="194904" y="867189"/>
                </a:lnTo>
                <a:lnTo>
                  <a:pt x="164598" y="839035"/>
                </a:lnTo>
                <a:lnTo>
                  <a:pt x="136444" y="808729"/>
                </a:lnTo>
                <a:lnTo>
                  <a:pt x="110592" y="776427"/>
                </a:lnTo>
                <a:lnTo>
                  <a:pt x="87185" y="742311"/>
                </a:lnTo>
                <a:lnTo>
                  <a:pt x="66357" y="706572"/>
                </a:lnTo>
                <a:lnTo>
                  <a:pt x="48213" y="669398"/>
                </a:lnTo>
                <a:lnTo>
                  <a:pt x="32850" y="630982"/>
                </a:lnTo>
                <a:lnTo>
                  <a:pt x="20355" y="591541"/>
                </a:lnTo>
                <a:lnTo>
                  <a:pt x="10798" y="551295"/>
                </a:lnTo>
                <a:lnTo>
                  <a:pt x="4226" y="510455"/>
                </a:lnTo>
                <a:lnTo>
                  <a:pt x="676" y="469234"/>
                </a:lnTo>
                <a:lnTo>
                  <a:pt x="0" y="441659"/>
                </a:lnTo>
                <a:lnTo>
                  <a:pt x="169" y="427863"/>
                </a:lnTo>
                <a:lnTo>
                  <a:pt x="2705" y="386576"/>
                </a:lnTo>
                <a:lnTo>
                  <a:pt x="8272" y="345586"/>
                </a:lnTo>
                <a:lnTo>
                  <a:pt x="16841" y="305110"/>
                </a:lnTo>
                <a:lnTo>
                  <a:pt x="28364" y="265373"/>
                </a:lnTo>
                <a:lnTo>
                  <a:pt x="42777" y="226600"/>
                </a:lnTo>
                <a:lnTo>
                  <a:pt x="60003" y="188992"/>
                </a:lnTo>
                <a:lnTo>
                  <a:pt x="79952" y="152746"/>
                </a:lnTo>
                <a:lnTo>
                  <a:pt x="102514" y="118065"/>
                </a:lnTo>
                <a:lnTo>
                  <a:pt x="127562" y="85146"/>
                </a:lnTo>
                <a:lnTo>
                  <a:pt x="154963" y="54157"/>
                </a:lnTo>
                <a:lnTo>
                  <a:pt x="184575" y="25262"/>
                </a:lnTo>
                <a:lnTo>
                  <a:pt x="214515" y="0"/>
                </a:lnTo>
                <a:lnTo>
                  <a:pt x="909433" y="0"/>
                </a:lnTo>
                <a:lnTo>
                  <a:pt x="939374" y="25262"/>
                </a:lnTo>
                <a:lnTo>
                  <a:pt x="968986" y="54157"/>
                </a:lnTo>
                <a:lnTo>
                  <a:pt x="996387" y="85146"/>
                </a:lnTo>
                <a:lnTo>
                  <a:pt x="1021434" y="118065"/>
                </a:lnTo>
                <a:lnTo>
                  <a:pt x="1043997" y="152746"/>
                </a:lnTo>
                <a:lnTo>
                  <a:pt x="1063946" y="188992"/>
                </a:lnTo>
                <a:lnTo>
                  <a:pt x="1081172" y="226600"/>
                </a:lnTo>
                <a:lnTo>
                  <a:pt x="1095584" y="265373"/>
                </a:lnTo>
                <a:lnTo>
                  <a:pt x="1107108" y="305110"/>
                </a:lnTo>
                <a:lnTo>
                  <a:pt x="1115677" y="345586"/>
                </a:lnTo>
                <a:lnTo>
                  <a:pt x="1121243" y="386576"/>
                </a:lnTo>
                <a:lnTo>
                  <a:pt x="1123780" y="427863"/>
                </a:lnTo>
                <a:lnTo>
                  <a:pt x="1123949" y="441663"/>
                </a:lnTo>
                <a:lnTo>
                  <a:pt x="1123780" y="455454"/>
                </a:lnTo>
                <a:lnTo>
                  <a:pt x="1121243" y="496742"/>
                </a:lnTo>
                <a:lnTo>
                  <a:pt x="1115677" y="537731"/>
                </a:lnTo>
                <a:lnTo>
                  <a:pt x="1107108" y="578208"/>
                </a:lnTo>
                <a:lnTo>
                  <a:pt x="1095584" y="617944"/>
                </a:lnTo>
                <a:lnTo>
                  <a:pt x="1081171" y="656717"/>
                </a:lnTo>
                <a:lnTo>
                  <a:pt x="1063946" y="694325"/>
                </a:lnTo>
                <a:lnTo>
                  <a:pt x="1043997" y="730572"/>
                </a:lnTo>
                <a:lnTo>
                  <a:pt x="1021434" y="765252"/>
                </a:lnTo>
                <a:lnTo>
                  <a:pt x="996387" y="798172"/>
                </a:lnTo>
                <a:lnTo>
                  <a:pt x="968986" y="829160"/>
                </a:lnTo>
                <a:lnTo>
                  <a:pt x="939374" y="858055"/>
                </a:lnTo>
                <a:lnTo>
                  <a:pt x="918202" y="876299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20390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25813" y="8676004"/>
            <a:ext cx="1057275" cy="876300"/>
          </a:xfrm>
          <a:custGeom>
            <a:avLst/>
            <a:gdLst/>
            <a:ahLst/>
            <a:cxnLst/>
            <a:rect l="l" t="t" r="r" b="b"/>
            <a:pathLst>
              <a:path w="1057275" h="876300">
                <a:moveTo>
                  <a:pt x="824732" y="876299"/>
                </a:moveTo>
                <a:lnTo>
                  <a:pt x="232542" y="876299"/>
                </a:lnTo>
                <a:lnTo>
                  <a:pt x="224240" y="870604"/>
                </a:lnTo>
                <a:lnTo>
                  <a:pt x="193273" y="847042"/>
                </a:lnTo>
                <a:lnTo>
                  <a:pt x="164123" y="821267"/>
                </a:lnTo>
                <a:lnTo>
                  <a:pt x="136942" y="793411"/>
                </a:lnTo>
                <a:lnTo>
                  <a:pt x="111885" y="763631"/>
                </a:lnTo>
                <a:lnTo>
                  <a:pt x="89091" y="732095"/>
                </a:lnTo>
                <a:lnTo>
                  <a:pt x="68678" y="698968"/>
                </a:lnTo>
                <a:lnTo>
                  <a:pt x="50754" y="664422"/>
                </a:lnTo>
                <a:lnTo>
                  <a:pt x="35420" y="628650"/>
                </a:lnTo>
                <a:lnTo>
                  <a:pt x="22762" y="591855"/>
                </a:lnTo>
                <a:lnTo>
                  <a:pt x="12845" y="554229"/>
                </a:lnTo>
                <a:lnTo>
                  <a:pt x="5721" y="515967"/>
                </a:lnTo>
                <a:lnTo>
                  <a:pt x="1431" y="477285"/>
                </a:lnTo>
                <a:lnTo>
                  <a:pt x="0" y="438392"/>
                </a:lnTo>
                <a:lnTo>
                  <a:pt x="159" y="425422"/>
                </a:lnTo>
                <a:lnTo>
                  <a:pt x="2545" y="386584"/>
                </a:lnTo>
                <a:lnTo>
                  <a:pt x="7781" y="348027"/>
                </a:lnTo>
                <a:lnTo>
                  <a:pt x="15842" y="309951"/>
                </a:lnTo>
                <a:lnTo>
                  <a:pt x="26682" y="272572"/>
                </a:lnTo>
                <a:lnTo>
                  <a:pt x="40240" y="236099"/>
                </a:lnTo>
                <a:lnTo>
                  <a:pt x="56443" y="200722"/>
                </a:lnTo>
                <a:lnTo>
                  <a:pt x="75209" y="166626"/>
                </a:lnTo>
                <a:lnTo>
                  <a:pt x="96433" y="134003"/>
                </a:lnTo>
                <a:lnTo>
                  <a:pt x="119995" y="103036"/>
                </a:lnTo>
                <a:lnTo>
                  <a:pt x="145770" y="73885"/>
                </a:lnTo>
                <a:lnTo>
                  <a:pt x="173625" y="46705"/>
                </a:lnTo>
                <a:lnTo>
                  <a:pt x="203405" y="21648"/>
                </a:lnTo>
                <a:lnTo>
                  <a:pt x="233272" y="0"/>
                </a:lnTo>
                <a:lnTo>
                  <a:pt x="824002" y="0"/>
                </a:lnTo>
                <a:lnTo>
                  <a:pt x="864001" y="29757"/>
                </a:lnTo>
                <a:lnTo>
                  <a:pt x="893151" y="55533"/>
                </a:lnTo>
                <a:lnTo>
                  <a:pt x="920332" y="83388"/>
                </a:lnTo>
                <a:lnTo>
                  <a:pt x="945389" y="113168"/>
                </a:lnTo>
                <a:lnTo>
                  <a:pt x="968183" y="144704"/>
                </a:lnTo>
                <a:lnTo>
                  <a:pt x="988596" y="177832"/>
                </a:lnTo>
                <a:lnTo>
                  <a:pt x="1006520" y="212378"/>
                </a:lnTo>
                <a:lnTo>
                  <a:pt x="1021853" y="248149"/>
                </a:lnTo>
                <a:lnTo>
                  <a:pt x="1034511" y="284944"/>
                </a:lnTo>
                <a:lnTo>
                  <a:pt x="1044429" y="322571"/>
                </a:lnTo>
                <a:lnTo>
                  <a:pt x="1051553" y="360833"/>
                </a:lnTo>
                <a:lnTo>
                  <a:pt x="1055843" y="399515"/>
                </a:lnTo>
                <a:lnTo>
                  <a:pt x="1057274" y="438400"/>
                </a:lnTo>
                <a:lnTo>
                  <a:pt x="1057115" y="451377"/>
                </a:lnTo>
                <a:lnTo>
                  <a:pt x="1054729" y="490215"/>
                </a:lnTo>
                <a:lnTo>
                  <a:pt x="1049492" y="528773"/>
                </a:lnTo>
                <a:lnTo>
                  <a:pt x="1041432" y="566848"/>
                </a:lnTo>
                <a:lnTo>
                  <a:pt x="1030592" y="604227"/>
                </a:lnTo>
                <a:lnTo>
                  <a:pt x="1017034" y="640700"/>
                </a:lnTo>
                <a:lnTo>
                  <a:pt x="1000831" y="676078"/>
                </a:lnTo>
                <a:lnTo>
                  <a:pt x="982065" y="710174"/>
                </a:lnTo>
                <a:lnTo>
                  <a:pt x="960841" y="742797"/>
                </a:lnTo>
                <a:lnTo>
                  <a:pt x="937279" y="773764"/>
                </a:lnTo>
                <a:lnTo>
                  <a:pt x="911504" y="802914"/>
                </a:lnTo>
                <a:lnTo>
                  <a:pt x="883648" y="830094"/>
                </a:lnTo>
                <a:lnTo>
                  <a:pt x="853868" y="855152"/>
                </a:lnTo>
                <a:lnTo>
                  <a:pt x="824732" y="876299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897563" y="8844659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479353" y="8633301"/>
            <a:ext cx="1000125" cy="876300"/>
          </a:xfrm>
          <a:custGeom>
            <a:avLst/>
            <a:gdLst/>
            <a:ahLst/>
            <a:cxnLst/>
            <a:rect l="l" t="t" r="r" b="b"/>
            <a:pathLst>
              <a:path w="1000125" h="876300">
                <a:moveTo>
                  <a:pt x="744183" y="876299"/>
                </a:moveTo>
                <a:lnTo>
                  <a:pt x="255938" y="876299"/>
                </a:lnTo>
                <a:lnTo>
                  <a:pt x="253577" y="875000"/>
                </a:lnTo>
                <a:lnTo>
                  <a:pt x="212117" y="848745"/>
                </a:lnTo>
                <a:lnTo>
                  <a:pt x="173430" y="818553"/>
                </a:lnTo>
                <a:lnTo>
                  <a:pt x="137889" y="784715"/>
                </a:lnTo>
                <a:lnTo>
                  <a:pt x="105835" y="747555"/>
                </a:lnTo>
                <a:lnTo>
                  <a:pt x="77579" y="707433"/>
                </a:lnTo>
                <a:lnTo>
                  <a:pt x="53390" y="664734"/>
                </a:lnTo>
                <a:lnTo>
                  <a:pt x="33504" y="619871"/>
                </a:lnTo>
                <a:lnTo>
                  <a:pt x="18111" y="573273"/>
                </a:lnTo>
                <a:lnTo>
                  <a:pt x="7359" y="525392"/>
                </a:lnTo>
                <a:lnTo>
                  <a:pt x="1352" y="476687"/>
                </a:lnTo>
                <a:lnTo>
                  <a:pt x="0" y="439904"/>
                </a:lnTo>
                <a:lnTo>
                  <a:pt x="148" y="427628"/>
                </a:lnTo>
                <a:lnTo>
                  <a:pt x="3759" y="378687"/>
                </a:lnTo>
                <a:lnTo>
                  <a:pt x="12149" y="330336"/>
                </a:lnTo>
                <a:lnTo>
                  <a:pt x="25238" y="283040"/>
                </a:lnTo>
                <a:lnTo>
                  <a:pt x="42900" y="237255"/>
                </a:lnTo>
                <a:lnTo>
                  <a:pt x="64964" y="193421"/>
                </a:lnTo>
                <a:lnTo>
                  <a:pt x="91219" y="151961"/>
                </a:lnTo>
                <a:lnTo>
                  <a:pt x="121411" y="113274"/>
                </a:lnTo>
                <a:lnTo>
                  <a:pt x="155249" y="77732"/>
                </a:lnTo>
                <a:lnTo>
                  <a:pt x="192409" y="45679"/>
                </a:lnTo>
                <a:lnTo>
                  <a:pt x="232531" y="17422"/>
                </a:lnTo>
                <a:lnTo>
                  <a:pt x="262313" y="0"/>
                </a:lnTo>
                <a:lnTo>
                  <a:pt x="737807" y="0"/>
                </a:lnTo>
                <a:lnTo>
                  <a:pt x="777880" y="24117"/>
                </a:lnTo>
                <a:lnTo>
                  <a:pt x="817297" y="53350"/>
                </a:lnTo>
                <a:lnTo>
                  <a:pt x="853658" y="86306"/>
                </a:lnTo>
                <a:lnTo>
                  <a:pt x="886614" y="122668"/>
                </a:lnTo>
                <a:lnTo>
                  <a:pt x="915847" y="162084"/>
                </a:lnTo>
                <a:lnTo>
                  <a:pt x="941076" y="204176"/>
                </a:lnTo>
                <a:lnTo>
                  <a:pt x="962058" y="248538"/>
                </a:lnTo>
                <a:lnTo>
                  <a:pt x="978590" y="294744"/>
                </a:lnTo>
                <a:lnTo>
                  <a:pt x="990514" y="342347"/>
                </a:lnTo>
                <a:lnTo>
                  <a:pt x="997715" y="390889"/>
                </a:lnTo>
                <a:lnTo>
                  <a:pt x="1000122" y="439974"/>
                </a:lnTo>
                <a:lnTo>
                  <a:pt x="999972" y="452180"/>
                </a:lnTo>
                <a:lnTo>
                  <a:pt x="996362" y="501121"/>
                </a:lnTo>
                <a:lnTo>
                  <a:pt x="987972" y="549472"/>
                </a:lnTo>
                <a:lnTo>
                  <a:pt x="974883" y="596768"/>
                </a:lnTo>
                <a:lnTo>
                  <a:pt x="957221" y="642553"/>
                </a:lnTo>
                <a:lnTo>
                  <a:pt x="935156" y="686387"/>
                </a:lnTo>
                <a:lnTo>
                  <a:pt x="908902" y="727847"/>
                </a:lnTo>
                <a:lnTo>
                  <a:pt x="878710" y="766534"/>
                </a:lnTo>
                <a:lnTo>
                  <a:pt x="844871" y="802075"/>
                </a:lnTo>
                <a:lnTo>
                  <a:pt x="807712" y="834129"/>
                </a:lnTo>
                <a:lnTo>
                  <a:pt x="767589" y="862386"/>
                </a:lnTo>
                <a:lnTo>
                  <a:pt x="744183" y="876299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21053" y="8801956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891082" y="6796245"/>
            <a:ext cx="1000125" cy="876300"/>
          </a:xfrm>
          <a:custGeom>
            <a:avLst/>
            <a:gdLst/>
            <a:ahLst/>
            <a:cxnLst/>
            <a:rect l="l" t="t" r="r" b="b"/>
            <a:pathLst>
              <a:path w="1000125" h="876300">
                <a:moveTo>
                  <a:pt x="744184" y="876299"/>
                </a:moveTo>
                <a:lnTo>
                  <a:pt x="255939" y="876299"/>
                </a:lnTo>
                <a:lnTo>
                  <a:pt x="253578" y="875000"/>
                </a:lnTo>
                <a:lnTo>
                  <a:pt x="212118" y="848746"/>
                </a:lnTo>
                <a:lnTo>
                  <a:pt x="173431" y="818554"/>
                </a:lnTo>
                <a:lnTo>
                  <a:pt x="137890" y="784715"/>
                </a:lnTo>
                <a:lnTo>
                  <a:pt x="105836" y="747556"/>
                </a:lnTo>
                <a:lnTo>
                  <a:pt x="77580" y="707433"/>
                </a:lnTo>
                <a:lnTo>
                  <a:pt x="53391" y="664735"/>
                </a:lnTo>
                <a:lnTo>
                  <a:pt x="33505" y="619871"/>
                </a:lnTo>
                <a:lnTo>
                  <a:pt x="18112" y="573274"/>
                </a:lnTo>
                <a:lnTo>
                  <a:pt x="7360" y="525392"/>
                </a:lnTo>
                <a:lnTo>
                  <a:pt x="1353" y="476687"/>
                </a:lnTo>
                <a:lnTo>
                  <a:pt x="0" y="439904"/>
                </a:lnTo>
                <a:lnTo>
                  <a:pt x="149" y="427628"/>
                </a:lnTo>
                <a:lnTo>
                  <a:pt x="3760" y="378687"/>
                </a:lnTo>
                <a:lnTo>
                  <a:pt x="12150" y="330336"/>
                </a:lnTo>
                <a:lnTo>
                  <a:pt x="25239" y="283040"/>
                </a:lnTo>
                <a:lnTo>
                  <a:pt x="42901" y="237255"/>
                </a:lnTo>
                <a:lnTo>
                  <a:pt x="64965" y="193421"/>
                </a:lnTo>
                <a:lnTo>
                  <a:pt x="91220" y="151961"/>
                </a:lnTo>
                <a:lnTo>
                  <a:pt x="121412" y="113274"/>
                </a:lnTo>
                <a:lnTo>
                  <a:pt x="155250" y="77733"/>
                </a:lnTo>
                <a:lnTo>
                  <a:pt x="192410" y="45679"/>
                </a:lnTo>
                <a:lnTo>
                  <a:pt x="232532" y="17422"/>
                </a:lnTo>
                <a:lnTo>
                  <a:pt x="262315" y="0"/>
                </a:lnTo>
                <a:lnTo>
                  <a:pt x="737808" y="0"/>
                </a:lnTo>
                <a:lnTo>
                  <a:pt x="777881" y="24117"/>
                </a:lnTo>
                <a:lnTo>
                  <a:pt x="817298" y="53351"/>
                </a:lnTo>
                <a:lnTo>
                  <a:pt x="853659" y="86307"/>
                </a:lnTo>
                <a:lnTo>
                  <a:pt x="886615" y="122668"/>
                </a:lnTo>
                <a:lnTo>
                  <a:pt x="915848" y="162084"/>
                </a:lnTo>
                <a:lnTo>
                  <a:pt x="941077" y="204176"/>
                </a:lnTo>
                <a:lnTo>
                  <a:pt x="962059" y="248538"/>
                </a:lnTo>
                <a:lnTo>
                  <a:pt x="978591" y="294744"/>
                </a:lnTo>
                <a:lnTo>
                  <a:pt x="990515" y="342347"/>
                </a:lnTo>
                <a:lnTo>
                  <a:pt x="997716" y="390889"/>
                </a:lnTo>
                <a:lnTo>
                  <a:pt x="1000123" y="439933"/>
                </a:lnTo>
                <a:lnTo>
                  <a:pt x="999973" y="452180"/>
                </a:lnTo>
                <a:lnTo>
                  <a:pt x="996363" y="501121"/>
                </a:lnTo>
                <a:lnTo>
                  <a:pt x="987973" y="549472"/>
                </a:lnTo>
                <a:lnTo>
                  <a:pt x="974884" y="596768"/>
                </a:lnTo>
                <a:lnTo>
                  <a:pt x="957222" y="642554"/>
                </a:lnTo>
                <a:lnTo>
                  <a:pt x="935157" y="686387"/>
                </a:lnTo>
                <a:lnTo>
                  <a:pt x="908903" y="727847"/>
                </a:lnTo>
                <a:lnTo>
                  <a:pt x="878711" y="766534"/>
                </a:lnTo>
                <a:lnTo>
                  <a:pt x="844872" y="802076"/>
                </a:lnTo>
                <a:lnTo>
                  <a:pt x="807713" y="834129"/>
                </a:lnTo>
                <a:lnTo>
                  <a:pt x="767590" y="862386"/>
                </a:lnTo>
                <a:lnTo>
                  <a:pt x="744184" y="876299"/>
                </a:lnTo>
                <a:close/>
              </a:path>
            </a:pathLst>
          </a:custGeom>
          <a:solidFill>
            <a:srgbClr val="3DD9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132784" y="6964902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013534" y="6824821"/>
            <a:ext cx="1095375" cy="876300"/>
          </a:xfrm>
          <a:custGeom>
            <a:avLst/>
            <a:gdLst/>
            <a:ahLst/>
            <a:cxnLst/>
            <a:rect l="l" t="t" r="r" b="b"/>
            <a:pathLst>
              <a:path w="1095375" h="876300">
                <a:moveTo>
                  <a:pt x="881854" y="876299"/>
                </a:moveTo>
                <a:lnTo>
                  <a:pt x="213520" y="876299"/>
                </a:lnTo>
                <a:lnTo>
                  <a:pt x="210735" y="874181"/>
                </a:lnTo>
                <a:lnTo>
                  <a:pt x="179882" y="848221"/>
                </a:lnTo>
                <a:lnTo>
                  <a:pt x="151023" y="820061"/>
                </a:lnTo>
                <a:lnTo>
                  <a:pt x="124319" y="789860"/>
                </a:lnTo>
                <a:lnTo>
                  <a:pt x="99908" y="757777"/>
                </a:lnTo>
                <a:lnTo>
                  <a:pt x="77919" y="723979"/>
                </a:lnTo>
                <a:lnTo>
                  <a:pt x="58477" y="688654"/>
                </a:lnTo>
                <a:lnTo>
                  <a:pt x="41689" y="652002"/>
                </a:lnTo>
                <a:lnTo>
                  <a:pt x="27643" y="614214"/>
                </a:lnTo>
                <a:lnTo>
                  <a:pt x="16412" y="575488"/>
                </a:lnTo>
                <a:lnTo>
                  <a:pt x="8062" y="536040"/>
                </a:lnTo>
                <a:lnTo>
                  <a:pt x="2636" y="496094"/>
                </a:lnTo>
                <a:lnTo>
                  <a:pt x="164" y="455856"/>
                </a:lnTo>
                <a:lnTo>
                  <a:pt x="0" y="442385"/>
                </a:lnTo>
                <a:lnTo>
                  <a:pt x="164" y="428966"/>
                </a:lnTo>
                <a:lnTo>
                  <a:pt x="2636" y="388728"/>
                </a:lnTo>
                <a:lnTo>
                  <a:pt x="8062" y="348781"/>
                </a:lnTo>
                <a:lnTo>
                  <a:pt x="16412" y="309333"/>
                </a:lnTo>
                <a:lnTo>
                  <a:pt x="27643" y="270607"/>
                </a:lnTo>
                <a:lnTo>
                  <a:pt x="41689" y="232820"/>
                </a:lnTo>
                <a:lnTo>
                  <a:pt x="58477" y="196168"/>
                </a:lnTo>
                <a:lnTo>
                  <a:pt x="77919" y="160843"/>
                </a:lnTo>
                <a:lnTo>
                  <a:pt x="99908" y="127044"/>
                </a:lnTo>
                <a:lnTo>
                  <a:pt x="124319" y="94962"/>
                </a:lnTo>
                <a:lnTo>
                  <a:pt x="151023" y="64761"/>
                </a:lnTo>
                <a:lnTo>
                  <a:pt x="179882" y="36601"/>
                </a:lnTo>
                <a:lnTo>
                  <a:pt x="210735" y="10641"/>
                </a:lnTo>
                <a:lnTo>
                  <a:pt x="224894" y="0"/>
                </a:lnTo>
                <a:lnTo>
                  <a:pt x="870479" y="0"/>
                </a:lnTo>
                <a:lnTo>
                  <a:pt x="905424" y="27700"/>
                </a:lnTo>
                <a:lnTo>
                  <a:pt x="934960" y="55137"/>
                </a:lnTo>
                <a:lnTo>
                  <a:pt x="962398" y="84673"/>
                </a:lnTo>
                <a:lnTo>
                  <a:pt x="987593" y="116154"/>
                </a:lnTo>
                <a:lnTo>
                  <a:pt x="1010405" y="149403"/>
                </a:lnTo>
                <a:lnTo>
                  <a:pt x="1030704" y="184233"/>
                </a:lnTo>
                <a:lnTo>
                  <a:pt x="1048386" y="220461"/>
                </a:lnTo>
                <a:lnTo>
                  <a:pt x="1063359" y="257900"/>
                </a:lnTo>
                <a:lnTo>
                  <a:pt x="1075536" y="296339"/>
                </a:lnTo>
                <a:lnTo>
                  <a:pt x="1084850" y="335562"/>
                </a:lnTo>
                <a:lnTo>
                  <a:pt x="1091255" y="375364"/>
                </a:lnTo>
                <a:lnTo>
                  <a:pt x="1094715" y="415537"/>
                </a:lnTo>
                <a:lnTo>
                  <a:pt x="1095373" y="442411"/>
                </a:lnTo>
                <a:lnTo>
                  <a:pt x="1095209" y="455856"/>
                </a:lnTo>
                <a:lnTo>
                  <a:pt x="1092737" y="496094"/>
                </a:lnTo>
                <a:lnTo>
                  <a:pt x="1087312" y="536040"/>
                </a:lnTo>
                <a:lnTo>
                  <a:pt x="1078961" y="575488"/>
                </a:lnTo>
                <a:lnTo>
                  <a:pt x="1067730" y="614214"/>
                </a:lnTo>
                <a:lnTo>
                  <a:pt x="1053684" y="652002"/>
                </a:lnTo>
                <a:lnTo>
                  <a:pt x="1036896" y="688654"/>
                </a:lnTo>
                <a:lnTo>
                  <a:pt x="1017454" y="723979"/>
                </a:lnTo>
                <a:lnTo>
                  <a:pt x="995465" y="757777"/>
                </a:lnTo>
                <a:lnTo>
                  <a:pt x="971055" y="789860"/>
                </a:lnTo>
                <a:lnTo>
                  <a:pt x="944350" y="820061"/>
                </a:lnTo>
                <a:lnTo>
                  <a:pt x="915491" y="848221"/>
                </a:lnTo>
                <a:lnTo>
                  <a:pt x="884638" y="874181"/>
                </a:lnTo>
                <a:lnTo>
                  <a:pt x="881854" y="876299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00306" y="6993477"/>
            <a:ext cx="517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632" y="1388303"/>
            <a:ext cx="9327515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70" dirty="0">
                <a:solidFill>
                  <a:srgbClr val="FFFFFF"/>
                </a:solidFill>
                <a:latin typeface="Tahoma"/>
                <a:cs typeface="Tahoma"/>
              </a:rPr>
              <a:t>Registrants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Tahoma"/>
                <a:cs typeface="Tahoma"/>
              </a:rPr>
              <a:t>active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04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Tahoma"/>
                <a:cs typeface="Tahoma"/>
              </a:rPr>
              <a:t>day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11069133" y="5007458"/>
            <a:ext cx="12548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Thursday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12250495" y="4922242"/>
            <a:ext cx="10206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60" dirty="0">
                <a:solidFill>
                  <a:srgbClr val="FFFFFF"/>
                </a:solidFill>
                <a:latin typeface="Verdana"/>
                <a:cs typeface="Verdana"/>
              </a:rPr>
              <a:t>Sunday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13364413" y="4864993"/>
            <a:ext cx="865669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30" dirty="0">
                <a:solidFill>
                  <a:srgbClr val="FFFFFF"/>
                </a:solidFill>
                <a:latin typeface="Verdana"/>
                <a:cs typeface="Verdana"/>
              </a:rPr>
              <a:t>Friday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14112363" y="4962994"/>
            <a:ext cx="1132438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50" dirty="0">
                <a:solidFill>
                  <a:srgbClr val="FFFFFF"/>
                </a:solidFill>
                <a:latin typeface="Verdana"/>
                <a:cs typeface="Verdana"/>
              </a:rPr>
              <a:t>Tuesday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 rot="18900000">
            <a:off x="15120079" y="4950961"/>
            <a:ext cx="109918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Monday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 rot="18900000">
            <a:off x="15709354" y="5114577"/>
            <a:ext cx="1551906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Wednesday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 rot="18900000">
            <a:off x="16972187" y="4995707"/>
            <a:ext cx="122201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55" dirty="0">
                <a:solidFill>
                  <a:srgbClr val="FFFFFF"/>
                </a:solidFill>
                <a:latin typeface="Verdana"/>
                <a:cs typeface="Verdana"/>
              </a:rPr>
              <a:t>Saturday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529052" y="3052386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29052" y="3730933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29052" y="4409479"/>
            <a:ext cx="6759575" cy="8890"/>
          </a:xfrm>
          <a:custGeom>
            <a:avLst/>
            <a:gdLst/>
            <a:ahLst/>
            <a:cxnLst/>
            <a:rect l="l" t="t" r="r" b="b"/>
            <a:pathLst>
              <a:path w="6759575" h="8889">
                <a:moveTo>
                  <a:pt x="0" y="0"/>
                </a:moveTo>
                <a:lnTo>
                  <a:pt x="6758946" y="0"/>
                </a:lnTo>
                <a:lnTo>
                  <a:pt x="6758946" y="8496"/>
                </a:lnTo>
                <a:lnTo>
                  <a:pt x="0" y="8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1529052" y="2200580"/>
            <a:ext cx="6759575" cy="629920"/>
            <a:chOff x="11529052" y="2200580"/>
            <a:chExt cx="6759575" cy="629920"/>
          </a:xfrm>
        </p:grpSpPr>
        <p:sp>
          <p:nvSpPr>
            <p:cNvPr id="43" name="object 43"/>
            <p:cNvSpPr/>
            <p:nvPr/>
          </p:nvSpPr>
          <p:spPr>
            <a:xfrm>
              <a:off x="11529052" y="2373839"/>
              <a:ext cx="6759575" cy="8890"/>
            </a:xfrm>
            <a:custGeom>
              <a:avLst/>
              <a:gdLst/>
              <a:ahLst/>
              <a:cxnLst/>
              <a:rect l="l" t="t" r="r" b="b"/>
              <a:pathLst>
                <a:path w="6759575" h="8889">
                  <a:moveTo>
                    <a:pt x="0" y="0"/>
                  </a:moveTo>
                  <a:lnTo>
                    <a:pt x="6758946" y="0"/>
                  </a:lnTo>
                  <a:lnTo>
                    <a:pt x="6758946" y="8496"/>
                  </a:lnTo>
                  <a:lnTo>
                    <a:pt x="0" y="8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976468" y="2200591"/>
              <a:ext cx="5963920" cy="629920"/>
            </a:xfrm>
            <a:custGeom>
              <a:avLst/>
              <a:gdLst/>
              <a:ahLst/>
              <a:cxnLst/>
              <a:rect l="l" t="t" r="r" b="b"/>
              <a:pathLst>
                <a:path w="5963919" h="629919">
                  <a:moveTo>
                    <a:pt x="5963463" y="587006"/>
                  </a:moveTo>
                  <a:lnTo>
                    <a:pt x="5960122" y="570420"/>
                  </a:lnTo>
                  <a:lnTo>
                    <a:pt x="5951004" y="556882"/>
                  </a:lnTo>
                  <a:lnTo>
                    <a:pt x="5937466" y="547751"/>
                  </a:lnTo>
                  <a:lnTo>
                    <a:pt x="5920905" y="544398"/>
                  </a:lnTo>
                  <a:lnTo>
                    <a:pt x="5904331" y="547751"/>
                  </a:lnTo>
                  <a:lnTo>
                    <a:pt x="5890806" y="556882"/>
                  </a:lnTo>
                  <a:lnTo>
                    <a:pt x="5886742" y="562902"/>
                  </a:lnTo>
                  <a:lnTo>
                    <a:pt x="4980952" y="437070"/>
                  </a:lnTo>
                  <a:lnTo>
                    <a:pt x="4941176" y="408305"/>
                  </a:lnTo>
                  <a:lnTo>
                    <a:pt x="4924615" y="411645"/>
                  </a:lnTo>
                  <a:lnTo>
                    <a:pt x="4911077" y="420776"/>
                  </a:lnTo>
                  <a:lnTo>
                    <a:pt x="4907013" y="426808"/>
                  </a:lnTo>
                  <a:lnTo>
                    <a:pt x="4001236" y="300977"/>
                  </a:lnTo>
                  <a:lnTo>
                    <a:pt x="4000677" y="298221"/>
                  </a:lnTo>
                  <a:lnTo>
                    <a:pt x="3999052" y="295808"/>
                  </a:lnTo>
                  <a:lnTo>
                    <a:pt x="3991559" y="284683"/>
                  </a:lnTo>
                  <a:lnTo>
                    <a:pt x="3978021" y="275551"/>
                  </a:lnTo>
                  <a:lnTo>
                    <a:pt x="3961460" y="272199"/>
                  </a:lnTo>
                  <a:lnTo>
                    <a:pt x="3944886" y="275551"/>
                  </a:lnTo>
                  <a:lnTo>
                    <a:pt x="3931361" y="284683"/>
                  </a:lnTo>
                  <a:lnTo>
                    <a:pt x="3923969" y="295630"/>
                  </a:lnTo>
                  <a:lnTo>
                    <a:pt x="3019209" y="295630"/>
                  </a:lnTo>
                  <a:lnTo>
                    <a:pt x="3011830" y="284683"/>
                  </a:lnTo>
                  <a:lnTo>
                    <a:pt x="2998305" y="275551"/>
                  </a:lnTo>
                  <a:lnTo>
                    <a:pt x="2981731" y="272199"/>
                  </a:lnTo>
                  <a:lnTo>
                    <a:pt x="2965170" y="275551"/>
                  </a:lnTo>
                  <a:lnTo>
                    <a:pt x="2951632" y="284683"/>
                  </a:lnTo>
                  <a:lnTo>
                    <a:pt x="2947568" y="290703"/>
                  </a:lnTo>
                  <a:lnTo>
                    <a:pt x="2041791" y="164871"/>
                  </a:lnTo>
                  <a:lnTo>
                    <a:pt x="2041232" y="162115"/>
                  </a:lnTo>
                  <a:lnTo>
                    <a:pt x="2039607" y="159715"/>
                  </a:lnTo>
                  <a:lnTo>
                    <a:pt x="2032114" y="148577"/>
                  </a:lnTo>
                  <a:lnTo>
                    <a:pt x="2018576" y="139446"/>
                  </a:lnTo>
                  <a:lnTo>
                    <a:pt x="2002015" y="136093"/>
                  </a:lnTo>
                  <a:lnTo>
                    <a:pt x="1985441" y="139446"/>
                  </a:lnTo>
                  <a:lnTo>
                    <a:pt x="1971916" y="148577"/>
                  </a:lnTo>
                  <a:lnTo>
                    <a:pt x="1967839" y="154609"/>
                  </a:lnTo>
                  <a:lnTo>
                    <a:pt x="1062062" y="28765"/>
                  </a:lnTo>
                  <a:lnTo>
                    <a:pt x="1022286" y="0"/>
                  </a:lnTo>
                  <a:lnTo>
                    <a:pt x="1005713" y="3340"/>
                  </a:lnTo>
                  <a:lnTo>
                    <a:pt x="992187" y="12471"/>
                  </a:lnTo>
                  <a:lnTo>
                    <a:pt x="984808" y="23431"/>
                  </a:lnTo>
                  <a:lnTo>
                    <a:pt x="80035" y="23431"/>
                  </a:lnTo>
                  <a:lnTo>
                    <a:pt x="72669" y="12471"/>
                  </a:lnTo>
                  <a:lnTo>
                    <a:pt x="59131" y="3340"/>
                  </a:lnTo>
                  <a:lnTo>
                    <a:pt x="42570" y="0"/>
                  </a:lnTo>
                  <a:lnTo>
                    <a:pt x="25996" y="3340"/>
                  </a:lnTo>
                  <a:lnTo>
                    <a:pt x="12471" y="12471"/>
                  </a:lnTo>
                  <a:lnTo>
                    <a:pt x="3340" y="26022"/>
                  </a:lnTo>
                  <a:lnTo>
                    <a:pt x="0" y="42595"/>
                  </a:lnTo>
                  <a:lnTo>
                    <a:pt x="3340" y="59182"/>
                  </a:lnTo>
                  <a:lnTo>
                    <a:pt x="12471" y="72732"/>
                  </a:lnTo>
                  <a:lnTo>
                    <a:pt x="25996" y="81864"/>
                  </a:lnTo>
                  <a:lnTo>
                    <a:pt x="42570" y="85204"/>
                  </a:lnTo>
                  <a:lnTo>
                    <a:pt x="59131" y="81864"/>
                  </a:lnTo>
                  <a:lnTo>
                    <a:pt x="72669" y="72732"/>
                  </a:lnTo>
                  <a:lnTo>
                    <a:pt x="80035" y="61772"/>
                  </a:lnTo>
                  <a:lnTo>
                    <a:pt x="984808" y="61772"/>
                  </a:lnTo>
                  <a:lnTo>
                    <a:pt x="992187" y="72732"/>
                  </a:lnTo>
                  <a:lnTo>
                    <a:pt x="1005713" y="81864"/>
                  </a:lnTo>
                  <a:lnTo>
                    <a:pt x="1022286" y="85204"/>
                  </a:lnTo>
                  <a:lnTo>
                    <a:pt x="1038860" y="81864"/>
                  </a:lnTo>
                  <a:lnTo>
                    <a:pt x="1052385" y="72732"/>
                  </a:lnTo>
                  <a:lnTo>
                    <a:pt x="1056449" y="66700"/>
                  </a:lnTo>
                  <a:lnTo>
                    <a:pt x="1962226" y="192544"/>
                  </a:lnTo>
                  <a:lnTo>
                    <a:pt x="1962785" y="195287"/>
                  </a:lnTo>
                  <a:lnTo>
                    <a:pt x="1971916" y="208826"/>
                  </a:lnTo>
                  <a:lnTo>
                    <a:pt x="1985441" y="217957"/>
                  </a:lnTo>
                  <a:lnTo>
                    <a:pt x="2002015" y="221310"/>
                  </a:lnTo>
                  <a:lnTo>
                    <a:pt x="2018576" y="217957"/>
                  </a:lnTo>
                  <a:lnTo>
                    <a:pt x="2032114" y="208826"/>
                  </a:lnTo>
                  <a:lnTo>
                    <a:pt x="2036165" y="202806"/>
                  </a:lnTo>
                  <a:lnTo>
                    <a:pt x="2941955" y="328637"/>
                  </a:lnTo>
                  <a:lnTo>
                    <a:pt x="2942513" y="331393"/>
                  </a:lnTo>
                  <a:lnTo>
                    <a:pt x="2951632" y="344932"/>
                  </a:lnTo>
                  <a:lnTo>
                    <a:pt x="2965170" y="354063"/>
                  </a:lnTo>
                  <a:lnTo>
                    <a:pt x="2981731" y="357416"/>
                  </a:lnTo>
                  <a:lnTo>
                    <a:pt x="2998305" y="354063"/>
                  </a:lnTo>
                  <a:lnTo>
                    <a:pt x="3011830" y="344932"/>
                  </a:lnTo>
                  <a:lnTo>
                    <a:pt x="3019209" y="333971"/>
                  </a:lnTo>
                  <a:lnTo>
                    <a:pt x="3923957" y="333971"/>
                  </a:lnTo>
                  <a:lnTo>
                    <a:pt x="3931361" y="344932"/>
                  </a:lnTo>
                  <a:lnTo>
                    <a:pt x="3944886" y="354063"/>
                  </a:lnTo>
                  <a:lnTo>
                    <a:pt x="3961460" y="357416"/>
                  </a:lnTo>
                  <a:lnTo>
                    <a:pt x="3978021" y="354063"/>
                  </a:lnTo>
                  <a:lnTo>
                    <a:pt x="3991559" y="344932"/>
                  </a:lnTo>
                  <a:lnTo>
                    <a:pt x="3995610" y="338912"/>
                  </a:lnTo>
                  <a:lnTo>
                    <a:pt x="4901400" y="464743"/>
                  </a:lnTo>
                  <a:lnTo>
                    <a:pt x="4901958" y="467487"/>
                  </a:lnTo>
                  <a:lnTo>
                    <a:pt x="4911077" y="481037"/>
                  </a:lnTo>
                  <a:lnTo>
                    <a:pt x="4924615" y="490169"/>
                  </a:lnTo>
                  <a:lnTo>
                    <a:pt x="4941176" y="493509"/>
                  </a:lnTo>
                  <a:lnTo>
                    <a:pt x="4957750" y="490169"/>
                  </a:lnTo>
                  <a:lnTo>
                    <a:pt x="4971275" y="481037"/>
                  </a:lnTo>
                  <a:lnTo>
                    <a:pt x="4975339" y="475005"/>
                  </a:lnTo>
                  <a:lnTo>
                    <a:pt x="5881128" y="600837"/>
                  </a:lnTo>
                  <a:lnTo>
                    <a:pt x="5881675" y="603592"/>
                  </a:lnTo>
                  <a:lnTo>
                    <a:pt x="5890806" y="617131"/>
                  </a:lnTo>
                  <a:lnTo>
                    <a:pt x="5904331" y="626262"/>
                  </a:lnTo>
                  <a:lnTo>
                    <a:pt x="5920905" y="629615"/>
                  </a:lnTo>
                  <a:lnTo>
                    <a:pt x="5937466" y="626262"/>
                  </a:lnTo>
                  <a:lnTo>
                    <a:pt x="5951004" y="617131"/>
                  </a:lnTo>
                  <a:lnTo>
                    <a:pt x="5958497" y="605993"/>
                  </a:lnTo>
                  <a:lnTo>
                    <a:pt x="5960122" y="603592"/>
                  </a:lnTo>
                  <a:lnTo>
                    <a:pt x="5963463" y="587006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1529052" y="423431"/>
            <a:ext cx="6759575" cy="1479550"/>
            <a:chOff x="11529052" y="423431"/>
            <a:chExt cx="6759575" cy="1479550"/>
          </a:xfrm>
        </p:grpSpPr>
        <p:sp>
          <p:nvSpPr>
            <p:cNvPr id="46" name="object 46"/>
            <p:cNvSpPr/>
            <p:nvPr/>
          </p:nvSpPr>
          <p:spPr>
            <a:xfrm>
              <a:off x="11529052" y="1695293"/>
              <a:ext cx="6759575" cy="8890"/>
            </a:xfrm>
            <a:custGeom>
              <a:avLst/>
              <a:gdLst/>
              <a:ahLst/>
              <a:cxnLst/>
              <a:rect l="l" t="t" r="r" b="b"/>
              <a:pathLst>
                <a:path w="6759575" h="8889">
                  <a:moveTo>
                    <a:pt x="6758946" y="8496"/>
                  </a:moveTo>
                  <a:lnTo>
                    <a:pt x="0" y="8496"/>
                  </a:lnTo>
                  <a:lnTo>
                    <a:pt x="0" y="0"/>
                  </a:lnTo>
                  <a:lnTo>
                    <a:pt x="6758946" y="0"/>
                  </a:lnTo>
                  <a:lnTo>
                    <a:pt x="6758946" y="8496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1211" y="423431"/>
              <a:ext cx="1476537" cy="147954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972795" y="1516679"/>
            <a:ext cx="3663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3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77316" y="2196148"/>
            <a:ext cx="361950" cy="1031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90"/>
              </a:spcBef>
            </a:pPr>
            <a:r>
              <a:rPr sz="2150" spc="-165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50" spc="-45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150">
              <a:latin typeface="Verdana"/>
              <a:cs typeface="Verdan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030" y="2305678"/>
            <a:ext cx="4487030" cy="141922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7012" y="2305678"/>
            <a:ext cx="4591212" cy="144779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585940" y="307219"/>
            <a:ext cx="872490" cy="786765"/>
            <a:chOff x="1585940" y="307219"/>
            <a:chExt cx="872490" cy="786765"/>
          </a:xfrm>
        </p:grpSpPr>
        <p:sp>
          <p:nvSpPr>
            <p:cNvPr id="53" name="object 53"/>
            <p:cNvSpPr/>
            <p:nvPr/>
          </p:nvSpPr>
          <p:spPr>
            <a:xfrm>
              <a:off x="1604053" y="377999"/>
              <a:ext cx="544830" cy="652780"/>
            </a:xfrm>
            <a:custGeom>
              <a:avLst/>
              <a:gdLst/>
              <a:ahLst/>
              <a:cxnLst/>
              <a:rect l="l" t="t" r="r" b="b"/>
              <a:pathLst>
                <a:path w="544830" h="652780">
                  <a:moveTo>
                    <a:pt x="338825" y="499095"/>
                  </a:moveTo>
                  <a:lnTo>
                    <a:pt x="1984" y="499095"/>
                  </a:lnTo>
                  <a:lnTo>
                    <a:pt x="292080" y="0"/>
                  </a:lnTo>
                  <a:lnTo>
                    <a:pt x="518185" y="128753"/>
                  </a:lnTo>
                  <a:lnTo>
                    <a:pt x="544760" y="144788"/>
                  </a:lnTo>
                  <a:lnTo>
                    <a:pt x="338825" y="499095"/>
                  </a:lnTo>
                  <a:close/>
                </a:path>
                <a:path w="544830" h="652780">
                  <a:moveTo>
                    <a:pt x="233043" y="652396"/>
                  </a:moveTo>
                  <a:lnTo>
                    <a:pt x="150170" y="633442"/>
                  </a:lnTo>
                  <a:lnTo>
                    <a:pt x="101351" y="611252"/>
                  </a:lnTo>
                  <a:lnTo>
                    <a:pt x="55903" y="584091"/>
                  </a:lnTo>
                  <a:lnTo>
                    <a:pt x="20046" y="554587"/>
                  </a:lnTo>
                  <a:lnTo>
                    <a:pt x="0" y="525368"/>
                  </a:lnTo>
                  <a:lnTo>
                    <a:pt x="1984" y="499061"/>
                  </a:lnTo>
                  <a:lnTo>
                    <a:pt x="338825" y="499095"/>
                  </a:lnTo>
                  <a:lnTo>
                    <a:pt x="254657" y="643905"/>
                  </a:lnTo>
                  <a:lnTo>
                    <a:pt x="233043" y="652396"/>
                  </a:lnTo>
                  <a:close/>
                </a:path>
              </a:pathLst>
            </a:custGeom>
            <a:solidFill>
              <a:srgbClr val="FA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77246" y="307219"/>
              <a:ext cx="581025" cy="785495"/>
            </a:xfrm>
            <a:custGeom>
              <a:avLst/>
              <a:gdLst/>
              <a:ahLst/>
              <a:cxnLst/>
              <a:rect l="l" t="t" r="r" b="b"/>
              <a:pathLst>
                <a:path w="581025" h="785494">
                  <a:moveTo>
                    <a:pt x="419674" y="785440"/>
                  </a:moveTo>
                  <a:lnTo>
                    <a:pt x="376751" y="773933"/>
                  </a:lnTo>
                  <a:lnTo>
                    <a:pt x="339070" y="749998"/>
                  </a:lnTo>
                  <a:lnTo>
                    <a:pt x="309624" y="714667"/>
                  </a:lnTo>
                  <a:lnTo>
                    <a:pt x="19515" y="215585"/>
                  </a:lnTo>
                  <a:lnTo>
                    <a:pt x="2569" y="171715"/>
                  </a:lnTo>
                  <a:lnTo>
                    <a:pt x="0" y="127100"/>
                  </a:lnTo>
                  <a:lnTo>
                    <a:pt x="11205" y="84701"/>
                  </a:lnTo>
                  <a:lnTo>
                    <a:pt x="35586" y="47476"/>
                  </a:lnTo>
                  <a:lnTo>
                    <a:pt x="72542" y="18387"/>
                  </a:lnTo>
                  <a:lnTo>
                    <a:pt x="116962" y="1945"/>
                  </a:lnTo>
                  <a:lnTo>
                    <a:pt x="162131" y="0"/>
                  </a:lnTo>
                  <a:lnTo>
                    <a:pt x="205054" y="11517"/>
                  </a:lnTo>
                  <a:lnTo>
                    <a:pt x="242736" y="35466"/>
                  </a:lnTo>
                  <a:lnTo>
                    <a:pt x="272181" y="70813"/>
                  </a:lnTo>
                  <a:lnTo>
                    <a:pt x="562268" y="569823"/>
                  </a:lnTo>
                  <a:lnTo>
                    <a:pt x="578928" y="612578"/>
                  </a:lnTo>
                  <a:lnTo>
                    <a:pt x="580902" y="657039"/>
                  </a:lnTo>
                  <a:lnTo>
                    <a:pt x="569247" y="699872"/>
                  </a:lnTo>
                  <a:lnTo>
                    <a:pt x="545016" y="737673"/>
                  </a:lnTo>
                  <a:lnTo>
                    <a:pt x="509263" y="767041"/>
                  </a:lnTo>
                  <a:lnTo>
                    <a:pt x="464843" y="783487"/>
                  </a:lnTo>
                  <a:lnTo>
                    <a:pt x="419674" y="78544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85940" y="808160"/>
              <a:ext cx="291465" cy="285750"/>
            </a:xfrm>
            <a:custGeom>
              <a:avLst/>
              <a:gdLst/>
              <a:ahLst/>
              <a:cxnLst/>
              <a:rect l="l" t="t" r="r" b="b"/>
              <a:pathLst>
                <a:path w="291464" h="285750">
                  <a:moveTo>
                    <a:pt x="145621" y="285393"/>
                  </a:moveTo>
                  <a:lnTo>
                    <a:pt x="103349" y="279250"/>
                  </a:lnTo>
                  <a:lnTo>
                    <a:pt x="64718" y="261344"/>
                  </a:lnTo>
                  <a:lnTo>
                    <a:pt x="33053" y="233223"/>
                  </a:lnTo>
                  <a:lnTo>
                    <a:pt x="11084" y="197304"/>
                  </a:lnTo>
                  <a:lnTo>
                    <a:pt x="699" y="156683"/>
                  </a:lnTo>
                  <a:lnTo>
                    <a:pt x="0" y="142696"/>
                  </a:lnTo>
                  <a:lnTo>
                    <a:pt x="174" y="135686"/>
                  </a:lnTo>
                  <a:lnTo>
                    <a:pt x="8508" y="94631"/>
                  </a:lnTo>
                  <a:lnTo>
                    <a:pt x="28661" y="57684"/>
                  </a:lnTo>
                  <a:lnTo>
                    <a:pt x="58867" y="28085"/>
                  </a:lnTo>
                  <a:lnTo>
                    <a:pt x="96570" y="8337"/>
                  </a:lnTo>
                  <a:lnTo>
                    <a:pt x="138467" y="171"/>
                  </a:lnTo>
                  <a:lnTo>
                    <a:pt x="145621" y="0"/>
                  </a:lnTo>
                  <a:lnTo>
                    <a:pt x="152775" y="171"/>
                  </a:lnTo>
                  <a:lnTo>
                    <a:pt x="194671" y="8337"/>
                  </a:lnTo>
                  <a:lnTo>
                    <a:pt x="232375" y="28085"/>
                  </a:lnTo>
                  <a:lnTo>
                    <a:pt x="262581" y="57684"/>
                  </a:lnTo>
                  <a:lnTo>
                    <a:pt x="282734" y="94631"/>
                  </a:lnTo>
                  <a:lnTo>
                    <a:pt x="291067" y="135686"/>
                  </a:lnTo>
                  <a:lnTo>
                    <a:pt x="291242" y="142696"/>
                  </a:lnTo>
                  <a:lnTo>
                    <a:pt x="291067" y="149706"/>
                  </a:lnTo>
                  <a:lnTo>
                    <a:pt x="282734" y="190762"/>
                  </a:lnTo>
                  <a:lnTo>
                    <a:pt x="262581" y="227708"/>
                  </a:lnTo>
                  <a:lnTo>
                    <a:pt x="232375" y="257307"/>
                  </a:lnTo>
                  <a:lnTo>
                    <a:pt x="194671" y="277055"/>
                  </a:lnTo>
                  <a:lnTo>
                    <a:pt x="152775" y="285222"/>
                  </a:lnTo>
                  <a:lnTo>
                    <a:pt x="145621" y="285393"/>
                  </a:lnTo>
                  <a:close/>
                </a:path>
              </a:pathLst>
            </a:custGeom>
            <a:solidFill>
              <a:srgbClr val="33A7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678" y="4351355"/>
            <a:ext cx="942911" cy="156292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862812" y="7138989"/>
            <a:ext cx="2269490" cy="492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spc="3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050" spc="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50" spc="3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50" spc="2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2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50" spc="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50" spc="3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50" spc="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50" spc="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832368" y="393499"/>
            <a:ext cx="6430645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50" u="none" spc="204" dirty="0">
                <a:solidFill>
                  <a:srgbClr val="37C8EF"/>
                </a:solidFill>
                <a:latin typeface="Tahoma"/>
                <a:cs typeface="Tahoma"/>
              </a:rPr>
              <a:t>Launch</a:t>
            </a:r>
            <a:r>
              <a:rPr sz="4550" u="none" spc="-300" dirty="0">
                <a:solidFill>
                  <a:srgbClr val="37C8EF"/>
                </a:solidFill>
                <a:latin typeface="Tahoma"/>
                <a:cs typeface="Tahoma"/>
              </a:rPr>
              <a:t> </a:t>
            </a:r>
            <a:r>
              <a:rPr sz="4550" u="none" spc="110" dirty="0">
                <a:solidFill>
                  <a:srgbClr val="37C8EF"/>
                </a:solidFill>
                <a:latin typeface="Tahoma"/>
                <a:cs typeface="Tahoma"/>
              </a:rPr>
              <a:t>AD</a:t>
            </a:r>
            <a:r>
              <a:rPr sz="4550" u="none" spc="-300" dirty="0">
                <a:solidFill>
                  <a:srgbClr val="37C8EF"/>
                </a:solidFill>
                <a:latin typeface="Tahoma"/>
                <a:cs typeface="Tahoma"/>
              </a:rPr>
              <a:t> </a:t>
            </a:r>
            <a:r>
              <a:rPr sz="4550" u="none" spc="195" dirty="0">
                <a:solidFill>
                  <a:srgbClr val="37C8EF"/>
                </a:solidFill>
                <a:latin typeface="Tahoma"/>
                <a:cs typeface="Tahoma"/>
              </a:rPr>
              <a:t>campaign</a:t>
            </a:r>
            <a:endParaRPr sz="455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90420" y="2363442"/>
            <a:ext cx="1797685" cy="11093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3000" b="1" spc="125" dirty="0">
                <a:solidFill>
                  <a:srgbClr val="FFFFFF"/>
                </a:solidFill>
                <a:latin typeface="Trebuchet MS"/>
                <a:cs typeface="Trebuchet MS"/>
              </a:rPr>
              <a:t>Thursday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3500" b="1" spc="-6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12173" y="2321723"/>
            <a:ext cx="1517015" cy="117602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3200" b="1" spc="170" dirty="0">
                <a:solidFill>
                  <a:srgbClr val="FFFFFF"/>
                </a:solidFill>
                <a:latin typeface="Trebuchet MS"/>
                <a:cs typeface="Trebuchet MS"/>
              </a:rPr>
              <a:t>Sunday</a:t>
            </a:r>
            <a:endParaRPr sz="3200">
              <a:latin typeface="Trebuchet MS"/>
              <a:cs typeface="Trebuchet MS"/>
            </a:endParaRPr>
          </a:p>
          <a:p>
            <a:pPr marR="8255" algn="ctr">
              <a:lnSpc>
                <a:spcPct val="100000"/>
              </a:lnSpc>
              <a:spcBef>
                <a:spcPts val="515"/>
              </a:spcBef>
            </a:pPr>
            <a:r>
              <a:rPr sz="3550" b="1" spc="-4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355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81745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5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/>
          </a:p>
          <a:p>
            <a:pPr marL="8851265">
              <a:lnSpc>
                <a:spcPct val="100000"/>
              </a:lnSpc>
              <a:spcBef>
                <a:spcPts val="5"/>
              </a:spcBef>
            </a:pPr>
            <a:r>
              <a:rPr spc="135" dirty="0"/>
              <a:t>0</a:t>
            </a:r>
          </a:p>
          <a:p>
            <a:pPr marL="552450" marR="1345565" indent="-540385">
              <a:lnSpc>
                <a:spcPts val="4220"/>
              </a:lnSpc>
            </a:pPr>
            <a:r>
              <a:rPr sz="2800" spc="175" dirty="0">
                <a:latin typeface="Tahoma"/>
                <a:cs typeface="Tahoma"/>
              </a:rPr>
              <a:t>The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best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25" dirty="0">
                <a:latin typeface="Tahoma"/>
                <a:cs typeface="Tahoma"/>
              </a:rPr>
              <a:t>time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to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220" dirty="0">
                <a:latin typeface="Tahoma"/>
                <a:cs typeface="Tahoma"/>
              </a:rPr>
              <a:t>schedule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30" dirty="0">
                <a:latin typeface="Tahoma"/>
                <a:cs typeface="Tahoma"/>
              </a:rPr>
              <a:t>an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65" dirty="0">
                <a:latin typeface="Tahoma"/>
                <a:cs typeface="Tahoma"/>
              </a:rPr>
              <a:t>advertisement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215" dirty="0">
                <a:latin typeface="Tahoma"/>
                <a:cs typeface="Tahoma"/>
              </a:rPr>
              <a:t>campaign</a:t>
            </a:r>
            <a:r>
              <a:rPr sz="2800" spc="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is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85" dirty="0">
                <a:latin typeface="Tahoma"/>
                <a:cs typeface="Tahoma"/>
              </a:rPr>
              <a:t>on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80" dirty="0">
                <a:latin typeface="Tahoma"/>
                <a:cs typeface="Tahoma"/>
              </a:rPr>
              <a:t>Thursday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195" dirty="0">
                <a:latin typeface="Tahoma"/>
                <a:cs typeface="Tahoma"/>
              </a:rPr>
              <a:t>and</a:t>
            </a:r>
            <a:r>
              <a:rPr sz="2800" spc="10" dirty="0">
                <a:latin typeface="Tahoma"/>
                <a:cs typeface="Tahoma"/>
              </a:rPr>
              <a:t> </a:t>
            </a:r>
            <a:r>
              <a:rPr sz="2800" spc="204" dirty="0">
                <a:latin typeface="Tahoma"/>
                <a:cs typeface="Tahoma"/>
              </a:rPr>
              <a:t>Sunday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5859" y="0"/>
            <a:ext cx="2943224" cy="29270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8270" y="464158"/>
            <a:ext cx="7214870" cy="267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700" b="0" u="none" spc="125" dirty="0">
                <a:latin typeface="Lucida Sans Unicode"/>
                <a:cs typeface="Lucida Sans Unicode"/>
              </a:rPr>
              <a:t>User </a:t>
            </a:r>
            <a:r>
              <a:rPr sz="8700" b="0" u="none" spc="130" dirty="0">
                <a:latin typeface="Lucida Sans Unicode"/>
                <a:cs typeface="Lucida Sans Unicode"/>
              </a:rPr>
              <a:t> </a:t>
            </a:r>
            <a:r>
              <a:rPr sz="8700" b="0" u="none" spc="-155" dirty="0">
                <a:latin typeface="Lucida Sans Unicode"/>
                <a:cs typeface="Lucida Sans Unicode"/>
              </a:rPr>
              <a:t>E</a:t>
            </a:r>
            <a:r>
              <a:rPr sz="8700" b="0" u="none" spc="250" dirty="0">
                <a:latin typeface="Lucida Sans Unicode"/>
                <a:cs typeface="Lucida Sans Unicode"/>
              </a:rPr>
              <a:t>n</a:t>
            </a:r>
            <a:r>
              <a:rPr sz="8700" b="0" u="none" spc="475" dirty="0">
                <a:latin typeface="Lucida Sans Unicode"/>
                <a:cs typeface="Lucida Sans Unicode"/>
              </a:rPr>
              <a:t>g</a:t>
            </a:r>
            <a:r>
              <a:rPr sz="8700" b="0" u="none" spc="1095" dirty="0">
                <a:latin typeface="Lucida Sans Unicode"/>
                <a:cs typeface="Lucida Sans Unicode"/>
              </a:rPr>
              <a:t>a</a:t>
            </a:r>
            <a:r>
              <a:rPr sz="8700" b="0" u="none" spc="475" dirty="0">
                <a:latin typeface="Lucida Sans Unicode"/>
                <a:cs typeface="Lucida Sans Unicode"/>
              </a:rPr>
              <a:t>g</a:t>
            </a:r>
            <a:r>
              <a:rPr sz="8700" b="0" u="none" spc="525" dirty="0">
                <a:latin typeface="Lucida Sans Unicode"/>
                <a:cs typeface="Lucida Sans Unicode"/>
              </a:rPr>
              <a:t>e</a:t>
            </a:r>
            <a:r>
              <a:rPr sz="8700" b="0" u="none" spc="919" dirty="0">
                <a:latin typeface="Lucida Sans Unicode"/>
                <a:cs typeface="Lucida Sans Unicode"/>
              </a:rPr>
              <a:t>m</a:t>
            </a:r>
            <a:r>
              <a:rPr sz="8700" b="0" u="none" spc="525" dirty="0">
                <a:latin typeface="Lucida Sans Unicode"/>
                <a:cs typeface="Lucida Sans Unicode"/>
              </a:rPr>
              <a:t>e</a:t>
            </a:r>
            <a:r>
              <a:rPr sz="8700" b="0" u="none" spc="250" dirty="0">
                <a:latin typeface="Lucida Sans Unicode"/>
                <a:cs typeface="Lucida Sans Unicode"/>
              </a:rPr>
              <a:t>n</a:t>
            </a:r>
            <a:r>
              <a:rPr sz="8700" b="0" u="none" spc="-15" dirty="0">
                <a:latin typeface="Lucida Sans Unicode"/>
                <a:cs typeface="Lucida Sans Unicode"/>
              </a:rPr>
              <a:t>t</a:t>
            </a:r>
            <a:endParaRPr sz="87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4115308"/>
            <a:ext cx="134824" cy="134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4618653"/>
            <a:ext cx="134824" cy="134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5391" y="5121997"/>
            <a:ext cx="134824" cy="134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391" y="5625341"/>
            <a:ext cx="134824" cy="134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44054" y="3374557"/>
            <a:ext cx="9876790" cy="35490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5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9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2800">
              <a:latin typeface="Verdana"/>
              <a:cs typeface="Verdana"/>
            </a:endParaRPr>
          </a:p>
          <a:p>
            <a:pPr marL="623570" marR="965835">
              <a:lnSpc>
                <a:spcPts val="3960"/>
              </a:lnSpc>
              <a:spcBef>
                <a:spcPts val="235"/>
              </a:spcBef>
            </a:pP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wh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140" dirty="0">
                <a:solidFill>
                  <a:srgbClr val="FFFFFF"/>
                </a:solidFill>
                <a:latin typeface="Verdana"/>
                <a:cs typeface="Verdana"/>
              </a:rPr>
              <a:t>ce</a:t>
            </a:r>
            <a:r>
              <a:rPr sz="2800" spc="-395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800" spc="-944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00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7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37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28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375"/>
              </a:spcBef>
            </a:pP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  <a:spcBef>
                <a:spcPts val="605"/>
              </a:spcBef>
            </a:pP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Photos/Total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257/100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2.57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ts val="3960"/>
              </a:lnSpc>
              <a:spcBef>
                <a:spcPts val="110"/>
              </a:spcBef>
            </a:pP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257/74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3.47,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say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posts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3-4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times.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2242" y="675058"/>
            <a:ext cx="4153535" cy="8223884"/>
            <a:chOff x="532242" y="675058"/>
            <a:chExt cx="4153535" cy="8223884"/>
          </a:xfrm>
        </p:grpSpPr>
        <p:sp>
          <p:nvSpPr>
            <p:cNvPr id="11" name="object 11"/>
            <p:cNvSpPr/>
            <p:nvPr/>
          </p:nvSpPr>
          <p:spPr>
            <a:xfrm>
              <a:off x="616793" y="715359"/>
              <a:ext cx="3983990" cy="8143240"/>
            </a:xfrm>
            <a:custGeom>
              <a:avLst/>
              <a:gdLst/>
              <a:ahLst/>
              <a:cxnLst/>
              <a:rect l="l" t="t" r="r" b="b"/>
              <a:pathLst>
                <a:path w="3983990" h="8143240">
                  <a:moveTo>
                    <a:pt x="3422282" y="8142948"/>
                  </a:moveTo>
                  <a:lnTo>
                    <a:pt x="561656" y="8142948"/>
                  </a:lnTo>
                  <a:lnTo>
                    <a:pt x="513219" y="8140883"/>
                  </a:lnTo>
                  <a:lnTo>
                    <a:pt x="465922" y="8134801"/>
                  </a:lnTo>
                  <a:lnTo>
                    <a:pt x="419933" y="8124870"/>
                  </a:lnTo>
                  <a:lnTo>
                    <a:pt x="375421" y="8111261"/>
                  </a:lnTo>
                  <a:lnTo>
                    <a:pt x="332556" y="8094143"/>
                  </a:lnTo>
                  <a:lnTo>
                    <a:pt x="291506" y="8073684"/>
                  </a:lnTo>
                  <a:lnTo>
                    <a:pt x="252441" y="8050053"/>
                  </a:lnTo>
                  <a:lnTo>
                    <a:pt x="215530" y="8023421"/>
                  </a:lnTo>
                  <a:lnTo>
                    <a:pt x="180941" y="7993957"/>
                  </a:lnTo>
                  <a:lnTo>
                    <a:pt x="148845" y="7961828"/>
                  </a:lnTo>
                  <a:lnTo>
                    <a:pt x="119409" y="7927206"/>
                  </a:lnTo>
                  <a:lnTo>
                    <a:pt x="92803" y="7890259"/>
                  </a:lnTo>
                  <a:lnTo>
                    <a:pt x="69196" y="7851155"/>
                  </a:lnTo>
                  <a:lnTo>
                    <a:pt x="48757" y="7810065"/>
                  </a:lnTo>
                  <a:lnTo>
                    <a:pt x="31655" y="7767158"/>
                  </a:lnTo>
                  <a:lnTo>
                    <a:pt x="18059" y="7722603"/>
                  </a:lnTo>
                  <a:lnTo>
                    <a:pt x="8139" y="7676568"/>
                  </a:lnTo>
                  <a:lnTo>
                    <a:pt x="2063" y="7629224"/>
                  </a:lnTo>
                  <a:lnTo>
                    <a:pt x="0" y="7580740"/>
                  </a:lnTo>
                  <a:lnTo>
                    <a:pt x="0" y="562207"/>
                  </a:lnTo>
                  <a:lnTo>
                    <a:pt x="2063" y="513723"/>
                  </a:lnTo>
                  <a:lnTo>
                    <a:pt x="8139" y="466379"/>
                  </a:lnTo>
                  <a:lnTo>
                    <a:pt x="18059" y="420345"/>
                  </a:lnTo>
                  <a:lnTo>
                    <a:pt x="31655" y="375789"/>
                  </a:lnTo>
                  <a:lnTo>
                    <a:pt x="48757" y="332882"/>
                  </a:lnTo>
                  <a:lnTo>
                    <a:pt x="69196" y="291792"/>
                  </a:lnTo>
                  <a:lnTo>
                    <a:pt x="92803" y="252689"/>
                  </a:lnTo>
                  <a:lnTo>
                    <a:pt x="119409" y="215741"/>
                  </a:lnTo>
                  <a:lnTo>
                    <a:pt x="148845" y="181119"/>
                  </a:lnTo>
                  <a:lnTo>
                    <a:pt x="180942" y="148991"/>
                  </a:lnTo>
                  <a:lnTo>
                    <a:pt x="215530" y="119526"/>
                  </a:lnTo>
                  <a:lnTo>
                    <a:pt x="252441" y="92894"/>
                  </a:lnTo>
                  <a:lnTo>
                    <a:pt x="291506" y="69264"/>
                  </a:lnTo>
                  <a:lnTo>
                    <a:pt x="332556" y="48805"/>
                  </a:lnTo>
                  <a:lnTo>
                    <a:pt x="375421" y="31686"/>
                  </a:lnTo>
                  <a:lnTo>
                    <a:pt x="419933" y="18077"/>
                  </a:lnTo>
                  <a:lnTo>
                    <a:pt x="465923" y="8147"/>
                  </a:lnTo>
                  <a:lnTo>
                    <a:pt x="513222" y="2064"/>
                  </a:lnTo>
                  <a:lnTo>
                    <a:pt x="561656" y="0"/>
                  </a:lnTo>
                  <a:lnTo>
                    <a:pt x="3422285" y="0"/>
                  </a:lnTo>
                  <a:lnTo>
                    <a:pt x="3470720" y="2065"/>
                  </a:lnTo>
                  <a:lnTo>
                    <a:pt x="3518017" y="8147"/>
                  </a:lnTo>
                  <a:lnTo>
                    <a:pt x="3564006" y="18077"/>
                  </a:lnTo>
                  <a:lnTo>
                    <a:pt x="3608518" y="31686"/>
                  </a:lnTo>
                  <a:lnTo>
                    <a:pt x="3651383" y="48805"/>
                  </a:lnTo>
                  <a:lnTo>
                    <a:pt x="3692432" y="69264"/>
                  </a:lnTo>
                  <a:lnTo>
                    <a:pt x="3731497" y="92894"/>
                  </a:lnTo>
                  <a:lnTo>
                    <a:pt x="3768409" y="119526"/>
                  </a:lnTo>
                  <a:lnTo>
                    <a:pt x="3802997" y="148991"/>
                  </a:lnTo>
                  <a:lnTo>
                    <a:pt x="3835094" y="181119"/>
                  </a:lnTo>
                  <a:lnTo>
                    <a:pt x="3857568" y="207553"/>
                  </a:lnTo>
                  <a:lnTo>
                    <a:pt x="541525" y="207553"/>
                  </a:lnTo>
                  <a:lnTo>
                    <a:pt x="492498" y="211164"/>
                  </a:lnTo>
                  <a:lnTo>
                    <a:pt x="445686" y="221651"/>
                  </a:lnTo>
                  <a:lnTo>
                    <a:pt x="401605" y="238497"/>
                  </a:lnTo>
                  <a:lnTo>
                    <a:pt x="360772" y="261184"/>
                  </a:lnTo>
                  <a:lnTo>
                    <a:pt x="323706" y="289194"/>
                  </a:lnTo>
                  <a:lnTo>
                    <a:pt x="290923" y="322009"/>
                  </a:lnTo>
                  <a:lnTo>
                    <a:pt x="262941" y="359112"/>
                  </a:lnTo>
                  <a:lnTo>
                    <a:pt x="240276" y="399984"/>
                  </a:lnTo>
                  <a:lnTo>
                    <a:pt x="223447" y="444108"/>
                  </a:lnTo>
                  <a:lnTo>
                    <a:pt x="212970" y="490967"/>
                  </a:lnTo>
                  <a:lnTo>
                    <a:pt x="209363" y="540042"/>
                  </a:lnTo>
                  <a:lnTo>
                    <a:pt x="209363" y="7612982"/>
                  </a:lnTo>
                  <a:lnTo>
                    <a:pt x="212970" y="7662057"/>
                  </a:lnTo>
                  <a:lnTo>
                    <a:pt x="223447" y="7708916"/>
                  </a:lnTo>
                  <a:lnTo>
                    <a:pt x="240276" y="7753040"/>
                  </a:lnTo>
                  <a:lnTo>
                    <a:pt x="262941" y="7793913"/>
                  </a:lnTo>
                  <a:lnTo>
                    <a:pt x="290923" y="7831015"/>
                  </a:lnTo>
                  <a:lnTo>
                    <a:pt x="323706" y="7863830"/>
                  </a:lnTo>
                  <a:lnTo>
                    <a:pt x="360772" y="7891840"/>
                  </a:lnTo>
                  <a:lnTo>
                    <a:pt x="401605" y="7914527"/>
                  </a:lnTo>
                  <a:lnTo>
                    <a:pt x="445686" y="7931373"/>
                  </a:lnTo>
                  <a:lnTo>
                    <a:pt x="492498" y="7941860"/>
                  </a:lnTo>
                  <a:lnTo>
                    <a:pt x="541525" y="7945471"/>
                  </a:lnTo>
                  <a:lnTo>
                    <a:pt x="3849001" y="7945471"/>
                  </a:lnTo>
                  <a:lnTo>
                    <a:pt x="3835094" y="7961828"/>
                  </a:lnTo>
                  <a:lnTo>
                    <a:pt x="3802997" y="7993957"/>
                  </a:lnTo>
                  <a:lnTo>
                    <a:pt x="3768409" y="8023421"/>
                  </a:lnTo>
                  <a:lnTo>
                    <a:pt x="3731497" y="8050053"/>
                  </a:lnTo>
                  <a:lnTo>
                    <a:pt x="3692432" y="8073684"/>
                  </a:lnTo>
                  <a:lnTo>
                    <a:pt x="3651383" y="8094143"/>
                  </a:lnTo>
                  <a:lnTo>
                    <a:pt x="3608518" y="8111261"/>
                  </a:lnTo>
                  <a:lnTo>
                    <a:pt x="3564006" y="8124870"/>
                  </a:lnTo>
                  <a:lnTo>
                    <a:pt x="3518017" y="8134801"/>
                  </a:lnTo>
                  <a:lnTo>
                    <a:pt x="3470719" y="8140883"/>
                  </a:lnTo>
                  <a:lnTo>
                    <a:pt x="3422282" y="8142948"/>
                  </a:lnTo>
                  <a:close/>
                </a:path>
                <a:path w="3983990" h="8143240">
                  <a:moveTo>
                    <a:pt x="2826402" y="485635"/>
                  </a:moveTo>
                  <a:lnTo>
                    <a:pt x="1161562" y="485635"/>
                  </a:lnTo>
                  <a:lnTo>
                    <a:pt x="1112046" y="478890"/>
                  </a:lnTo>
                  <a:lnTo>
                    <a:pt x="1067394" y="459886"/>
                  </a:lnTo>
                  <a:lnTo>
                    <a:pt x="1029452" y="430472"/>
                  </a:lnTo>
                  <a:lnTo>
                    <a:pt x="1000066" y="392493"/>
                  </a:lnTo>
                  <a:lnTo>
                    <a:pt x="981082" y="347798"/>
                  </a:lnTo>
                  <a:lnTo>
                    <a:pt x="974343" y="298232"/>
                  </a:lnTo>
                  <a:lnTo>
                    <a:pt x="974343" y="207553"/>
                  </a:lnTo>
                  <a:lnTo>
                    <a:pt x="3013621" y="207553"/>
                  </a:lnTo>
                  <a:lnTo>
                    <a:pt x="3013621" y="257930"/>
                  </a:lnTo>
                  <a:lnTo>
                    <a:pt x="2470082" y="257930"/>
                  </a:lnTo>
                  <a:lnTo>
                    <a:pt x="2451178" y="261834"/>
                  </a:lnTo>
                  <a:lnTo>
                    <a:pt x="2435105" y="272539"/>
                  </a:lnTo>
                  <a:lnTo>
                    <a:pt x="2434049" y="274051"/>
                  </a:lnTo>
                  <a:lnTo>
                    <a:pt x="1727246" y="274051"/>
                  </a:lnTo>
                  <a:lnTo>
                    <a:pt x="1714255" y="276570"/>
                  </a:lnTo>
                  <a:lnTo>
                    <a:pt x="1703340" y="283622"/>
                  </a:lnTo>
                  <a:lnTo>
                    <a:pt x="1695822" y="294453"/>
                  </a:lnTo>
                  <a:lnTo>
                    <a:pt x="1693023" y="308307"/>
                  </a:lnTo>
                  <a:lnTo>
                    <a:pt x="1695822" y="322161"/>
                  </a:lnTo>
                  <a:lnTo>
                    <a:pt x="1703340" y="332992"/>
                  </a:lnTo>
                  <a:lnTo>
                    <a:pt x="1714255" y="340045"/>
                  </a:lnTo>
                  <a:lnTo>
                    <a:pt x="1727246" y="342564"/>
                  </a:lnTo>
                  <a:lnTo>
                    <a:pt x="2433339" y="342564"/>
                  </a:lnTo>
                  <a:lnTo>
                    <a:pt x="2434350" y="344075"/>
                  </a:lnTo>
                  <a:lnTo>
                    <a:pt x="2450329" y="354780"/>
                  </a:lnTo>
                  <a:lnTo>
                    <a:pt x="2470082" y="358684"/>
                  </a:lnTo>
                  <a:lnTo>
                    <a:pt x="3002259" y="358684"/>
                  </a:lnTo>
                  <a:lnTo>
                    <a:pt x="2987898" y="392493"/>
                  </a:lnTo>
                  <a:lnTo>
                    <a:pt x="2958512" y="430472"/>
                  </a:lnTo>
                  <a:lnTo>
                    <a:pt x="2920571" y="459886"/>
                  </a:lnTo>
                  <a:lnTo>
                    <a:pt x="2875919" y="478890"/>
                  </a:lnTo>
                  <a:lnTo>
                    <a:pt x="2826402" y="485635"/>
                  </a:lnTo>
                  <a:close/>
                </a:path>
                <a:path w="3983990" h="8143240">
                  <a:moveTo>
                    <a:pt x="3849001" y="7945471"/>
                  </a:moveTo>
                  <a:lnTo>
                    <a:pt x="3446439" y="7945471"/>
                  </a:lnTo>
                  <a:lnTo>
                    <a:pt x="3495466" y="7941860"/>
                  </a:lnTo>
                  <a:lnTo>
                    <a:pt x="3542279" y="7931373"/>
                  </a:lnTo>
                  <a:lnTo>
                    <a:pt x="3586360" y="7914527"/>
                  </a:lnTo>
                  <a:lnTo>
                    <a:pt x="3627192" y="7891840"/>
                  </a:lnTo>
                  <a:lnTo>
                    <a:pt x="3664259" y="7863830"/>
                  </a:lnTo>
                  <a:lnTo>
                    <a:pt x="3697042" y="7831015"/>
                  </a:lnTo>
                  <a:lnTo>
                    <a:pt x="3725024" y="7793913"/>
                  </a:lnTo>
                  <a:lnTo>
                    <a:pt x="3747688" y="7753040"/>
                  </a:lnTo>
                  <a:lnTo>
                    <a:pt x="3764518" y="7708916"/>
                  </a:lnTo>
                  <a:lnTo>
                    <a:pt x="3774995" y="7662057"/>
                  </a:lnTo>
                  <a:lnTo>
                    <a:pt x="3778602" y="7612982"/>
                  </a:lnTo>
                  <a:lnTo>
                    <a:pt x="3776589" y="7612982"/>
                  </a:lnTo>
                  <a:lnTo>
                    <a:pt x="3776589" y="540042"/>
                  </a:lnTo>
                  <a:lnTo>
                    <a:pt x="3772982" y="490967"/>
                  </a:lnTo>
                  <a:lnTo>
                    <a:pt x="3762505" y="444108"/>
                  </a:lnTo>
                  <a:lnTo>
                    <a:pt x="3745675" y="399984"/>
                  </a:lnTo>
                  <a:lnTo>
                    <a:pt x="3723011" y="359112"/>
                  </a:lnTo>
                  <a:lnTo>
                    <a:pt x="3695029" y="322009"/>
                  </a:lnTo>
                  <a:lnTo>
                    <a:pt x="3662246" y="289194"/>
                  </a:lnTo>
                  <a:lnTo>
                    <a:pt x="3625179" y="261184"/>
                  </a:lnTo>
                  <a:lnTo>
                    <a:pt x="3584347" y="238497"/>
                  </a:lnTo>
                  <a:lnTo>
                    <a:pt x="3540266" y="221651"/>
                  </a:lnTo>
                  <a:lnTo>
                    <a:pt x="3493453" y="211164"/>
                  </a:lnTo>
                  <a:lnTo>
                    <a:pt x="3444426" y="207553"/>
                  </a:lnTo>
                  <a:lnTo>
                    <a:pt x="3857568" y="207553"/>
                  </a:lnTo>
                  <a:lnTo>
                    <a:pt x="3891136" y="252689"/>
                  </a:lnTo>
                  <a:lnTo>
                    <a:pt x="3914743" y="291792"/>
                  </a:lnTo>
                  <a:lnTo>
                    <a:pt x="3935225" y="332992"/>
                  </a:lnTo>
                  <a:lnTo>
                    <a:pt x="3952283" y="375789"/>
                  </a:lnTo>
                  <a:lnTo>
                    <a:pt x="3965879" y="420345"/>
                  </a:lnTo>
                  <a:lnTo>
                    <a:pt x="3975800" y="466379"/>
                  </a:lnTo>
                  <a:lnTo>
                    <a:pt x="3981876" y="513723"/>
                  </a:lnTo>
                  <a:lnTo>
                    <a:pt x="3983939" y="562207"/>
                  </a:lnTo>
                  <a:lnTo>
                    <a:pt x="3983939" y="7580740"/>
                  </a:lnTo>
                  <a:lnTo>
                    <a:pt x="3981876" y="7629224"/>
                  </a:lnTo>
                  <a:lnTo>
                    <a:pt x="3975800" y="7676568"/>
                  </a:lnTo>
                  <a:lnTo>
                    <a:pt x="3965879" y="7722603"/>
                  </a:lnTo>
                  <a:lnTo>
                    <a:pt x="3952283" y="7767158"/>
                  </a:lnTo>
                  <a:lnTo>
                    <a:pt x="3935181" y="7810065"/>
                  </a:lnTo>
                  <a:lnTo>
                    <a:pt x="3914743" y="7851155"/>
                  </a:lnTo>
                  <a:lnTo>
                    <a:pt x="3891136" y="7890259"/>
                  </a:lnTo>
                  <a:lnTo>
                    <a:pt x="3864530" y="7927206"/>
                  </a:lnTo>
                  <a:lnTo>
                    <a:pt x="3849001" y="7945471"/>
                  </a:lnTo>
                  <a:close/>
                </a:path>
                <a:path w="3983990" h="8143240">
                  <a:moveTo>
                    <a:pt x="3002259" y="358684"/>
                  </a:moveTo>
                  <a:lnTo>
                    <a:pt x="2470082" y="358684"/>
                  </a:lnTo>
                  <a:lnTo>
                    <a:pt x="2489836" y="354780"/>
                  </a:lnTo>
                  <a:lnTo>
                    <a:pt x="2505815" y="344075"/>
                  </a:lnTo>
                  <a:lnTo>
                    <a:pt x="2516510" y="328080"/>
                  </a:lnTo>
                  <a:lnTo>
                    <a:pt x="2520410" y="308307"/>
                  </a:lnTo>
                  <a:lnTo>
                    <a:pt x="2516510" y="288534"/>
                  </a:lnTo>
                  <a:lnTo>
                    <a:pt x="2505815" y="272539"/>
                  </a:lnTo>
                  <a:lnTo>
                    <a:pt x="2489836" y="261834"/>
                  </a:lnTo>
                  <a:lnTo>
                    <a:pt x="2470082" y="257930"/>
                  </a:lnTo>
                  <a:lnTo>
                    <a:pt x="3013621" y="257930"/>
                  </a:lnTo>
                  <a:lnTo>
                    <a:pt x="3013621" y="298232"/>
                  </a:lnTo>
                  <a:lnTo>
                    <a:pt x="3006883" y="347798"/>
                  </a:lnTo>
                  <a:lnTo>
                    <a:pt x="3002259" y="358684"/>
                  </a:lnTo>
                  <a:close/>
                </a:path>
                <a:path w="3983990" h="8143240">
                  <a:moveTo>
                    <a:pt x="2433339" y="342564"/>
                  </a:moveTo>
                  <a:lnTo>
                    <a:pt x="2210391" y="342564"/>
                  </a:lnTo>
                  <a:lnTo>
                    <a:pt x="2223382" y="340045"/>
                  </a:lnTo>
                  <a:lnTo>
                    <a:pt x="2234297" y="332992"/>
                  </a:lnTo>
                  <a:lnTo>
                    <a:pt x="2241815" y="322161"/>
                  </a:lnTo>
                  <a:lnTo>
                    <a:pt x="2244614" y="308307"/>
                  </a:lnTo>
                  <a:lnTo>
                    <a:pt x="2241815" y="294453"/>
                  </a:lnTo>
                  <a:lnTo>
                    <a:pt x="2234297" y="283622"/>
                  </a:lnTo>
                  <a:lnTo>
                    <a:pt x="2223382" y="276570"/>
                  </a:lnTo>
                  <a:lnTo>
                    <a:pt x="2210391" y="274051"/>
                  </a:lnTo>
                  <a:lnTo>
                    <a:pt x="2434049" y="274051"/>
                  </a:lnTo>
                  <a:lnTo>
                    <a:pt x="2423938" y="288534"/>
                  </a:lnTo>
                  <a:lnTo>
                    <a:pt x="2419755" y="308307"/>
                  </a:lnTo>
                  <a:lnTo>
                    <a:pt x="2423655" y="328080"/>
                  </a:lnTo>
                  <a:lnTo>
                    <a:pt x="2433339" y="342564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57" y="923035"/>
              <a:ext cx="3572476" cy="77417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09816" y="989411"/>
              <a:ext cx="551815" cy="68580"/>
            </a:xfrm>
            <a:custGeom>
              <a:avLst/>
              <a:gdLst/>
              <a:ahLst/>
              <a:cxnLst/>
              <a:rect l="l" t="t" r="r" b="b"/>
              <a:pathLst>
                <a:path w="551814" h="68580">
                  <a:moveTo>
                    <a:pt x="517368" y="68512"/>
                  </a:moveTo>
                  <a:lnTo>
                    <a:pt x="34222" y="68512"/>
                  </a:lnTo>
                  <a:lnTo>
                    <a:pt x="21231" y="65993"/>
                  </a:lnTo>
                  <a:lnTo>
                    <a:pt x="10317" y="58941"/>
                  </a:lnTo>
                  <a:lnTo>
                    <a:pt x="2799" y="48110"/>
                  </a:lnTo>
                  <a:lnTo>
                    <a:pt x="0" y="34256"/>
                  </a:lnTo>
                  <a:lnTo>
                    <a:pt x="2799" y="20402"/>
                  </a:lnTo>
                  <a:lnTo>
                    <a:pt x="10317" y="9571"/>
                  </a:lnTo>
                  <a:lnTo>
                    <a:pt x="21231" y="2518"/>
                  </a:lnTo>
                  <a:lnTo>
                    <a:pt x="34222" y="0"/>
                  </a:lnTo>
                  <a:lnTo>
                    <a:pt x="517368" y="0"/>
                  </a:lnTo>
                  <a:lnTo>
                    <a:pt x="530359" y="2518"/>
                  </a:lnTo>
                  <a:lnTo>
                    <a:pt x="541274" y="9571"/>
                  </a:lnTo>
                  <a:lnTo>
                    <a:pt x="548791" y="20402"/>
                  </a:lnTo>
                  <a:lnTo>
                    <a:pt x="551591" y="34256"/>
                  </a:lnTo>
                  <a:lnTo>
                    <a:pt x="548791" y="48110"/>
                  </a:lnTo>
                  <a:lnTo>
                    <a:pt x="541274" y="58941"/>
                  </a:lnTo>
                  <a:lnTo>
                    <a:pt x="530359" y="65993"/>
                  </a:lnTo>
                  <a:lnTo>
                    <a:pt x="517368" y="68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6513" y="973288"/>
              <a:ext cx="100725" cy="1007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2231" y="1763203"/>
              <a:ext cx="4153535" cy="1946910"/>
            </a:xfrm>
            <a:custGeom>
              <a:avLst/>
              <a:gdLst/>
              <a:ahLst/>
              <a:cxnLst/>
              <a:rect l="l" t="t" r="r" b="b"/>
              <a:pathLst>
                <a:path w="4153535" h="1946910">
                  <a:moveTo>
                    <a:pt x="44297" y="1333995"/>
                  </a:moveTo>
                  <a:lnTo>
                    <a:pt x="27178" y="1337513"/>
                  </a:lnTo>
                  <a:lnTo>
                    <a:pt x="13093" y="1347089"/>
                  </a:lnTo>
                  <a:lnTo>
                    <a:pt x="3530" y="1361198"/>
                  </a:lnTo>
                  <a:lnTo>
                    <a:pt x="0" y="1378318"/>
                  </a:lnTo>
                  <a:lnTo>
                    <a:pt x="0" y="1902244"/>
                  </a:lnTo>
                  <a:lnTo>
                    <a:pt x="3530" y="1919376"/>
                  </a:lnTo>
                  <a:lnTo>
                    <a:pt x="13093" y="1933473"/>
                  </a:lnTo>
                  <a:lnTo>
                    <a:pt x="27178" y="1943049"/>
                  </a:lnTo>
                  <a:lnTo>
                    <a:pt x="44297" y="1946579"/>
                  </a:lnTo>
                  <a:lnTo>
                    <a:pt x="44297" y="1333995"/>
                  </a:lnTo>
                  <a:close/>
                </a:path>
                <a:path w="4153535" h="1946910">
                  <a:moveTo>
                    <a:pt x="44297" y="590423"/>
                  </a:moveTo>
                  <a:lnTo>
                    <a:pt x="27178" y="593636"/>
                  </a:lnTo>
                  <a:lnTo>
                    <a:pt x="13093" y="602513"/>
                  </a:lnTo>
                  <a:lnTo>
                    <a:pt x="3530" y="615924"/>
                  </a:lnTo>
                  <a:lnTo>
                    <a:pt x="0" y="632739"/>
                  </a:lnTo>
                  <a:lnTo>
                    <a:pt x="0" y="1156665"/>
                  </a:lnTo>
                  <a:lnTo>
                    <a:pt x="3530" y="1173784"/>
                  </a:lnTo>
                  <a:lnTo>
                    <a:pt x="13093" y="1187894"/>
                  </a:lnTo>
                  <a:lnTo>
                    <a:pt x="27178" y="1197470"/>
                  </a:lnTo>
                  <a:lnTo>
                    <a:pt x="44297" y="1200988"/>
                  </a:lnTo>
                  <a:lnTo>
                    <a:pt x="44297" y="590423"/>
                  </a:lnTo>
                  <a:close/>
                </a:path>
                <a:path w="4153535" h="1946910">
                  <a:moveTo>
                    <a:pt x="44297" y="0"/>
                  </a:moveTo>
                  <a:lnTo>
                    <a:pt x="27178" y="3213"/>
                  </a:lnTo>
                  <a:lnTo>
                    <a:pt x="13093" y="12090"/>
                  </a:lnTo>
                  <a:lnTo>
                    <a:pt x="3530" y="25514"/>
                  </a:lnTo>
                  <a:lnTo>
                    <a:pt x="0" y="42316"/>
                  </a:lnTo>
                  <a:lnTo>
                    <a:pt x="0" y="294208"/>
                  </a:lnTo>
                  <a:lnTo>
                    <a:pt x="3530" y="311340"/>
                  </a:lnTo>
                  <a:lnTo>
                    <a:pt x="13093" y="325437"/>
                  </a:lnTo>
                  <a:lnTo>
                    <a:pt x="27178" y="335013"/>
                  </a:lnTo>
                  <a:lnTo>
                    <a:pt x="44297" y="338543"/>
                  </a:lnTo>
                  <a:lnTo>
                    <a:pt x="44297" y="0"/>
                  </a:lnTo>
                  <a:close/>
                </a:path>
                <a:path w="4153535" h="1946910">
                  <a:moveTo>
                    <a:pt x="4153039" y="836269"/>
                  </a:moveTo>
                  <a:lnTo>
                    <a:pt x="4149521" y="819137"/>
                  </a:lnTo>
                  <a:lnTo>
                    <a:pt x="4139958" y="805027"/>
                  </a:lnTo>
                  <a:lnTo>
                    <a:pt x="4125874" y="795464"/>
                  </a:lnTo>
                  <a:lnTo>
                    <a:pt x="4108754" y="791933"/>
                  </a:lnTo>
                  <a:lnTo>
                    <a:pt x="4108754" y="1773275"/>
                  </a:lnTo>
                  <a:lnTo>
                    <a:pt x="4125874" y="1769745"/>
                  </a:lnTo>
                  <a:lnTo>
                    <a:pt x="4139958" y="1760181"/>
                  </a:lnTo>
                  <a:lnTo>
                    <a:pt x="4149521" y="1746072"/>
                  </a:lnTo>
                  <a:lnTo>
                    <a:pt x="4153039" y="1728939"/>
                  </a:lnTo>
                  <a:lnTo>
                    <a:pt x="4153039" y="836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531" y="675058"/>
              <a:ext cx="4064635" cy="8223884"/>
            </a:xfrm>
            <a:custGeom>
              <a:avLst/>
              <a:gdLst/>
              <a:ahLst/>
              <a:cxnLst/>
              <a:rect l="l" t="t" r="r" b="b"/>
              <a:pathLst>
                <a:path w="4064635" h="8223884">
                  <a:moveTo>
                    <a:pt x="3462544" y="8223551"/>
                  </a:moveTo>
                  <a:lnTo>
                    <a:pt x="601919" y="8223551"/>
                  </a:lnTo>
                  <a:lnTo>
                    <a:pt x="554914" y="8221737"/>
                  </a:lnTo>
                  <a:lnTo>
                    <a:pt x="508892" y="8216383"/>
                  </a:lnTo>
                  <a:lnTo>
                    <a:pt x="463988" y="8207624"/>
                  </a:lnTo>
                  <a:lnTo>
                    <a:pt x="420337" y="8195596"/>
                  </a:lnTo>
                  <a:lnTo>
                    <a:pt x="378072" y="8180431"/>
                  </a:lnTo>
                  <a:lnTo>
                    <a:pt x="337327" y="8162265"/>
                  </a:lnTo>
                  <a:lnTo>
                    <a:pt x="298238" y="8141231"/>
                  </a:lnTo>
                  <a:lnTo>
                    <a:pt x="260938" y="8117466"/>
                  </a:lnTo>
                  <a:lnTo>
                    <a:pt x="225561" y="8091102"/>
                  </a:lnTo>
                  <a:lnTo>
                    <a:pt x="192243" y="8062275"/>
                  </a:lnTo>
                  <a:lnTo>
                    <a:pt x="161118" y="8031119"/>
                  </a:lnTo>
                  <a:lnTo>
                    <a:pt x="132319" y="7997768"/>
                  </a:lnTo>
                  <a:lnTo>
                    <a:pt x="105981" y="7962357"/>
                  </a:lnTo>
                  <a:lnTo>
                    <a:pt x="82239" y="7925020"/>
                  </a:lnTo>
                  <a:lnTo>
                    <a:pt x="61226" y="7885893"/>
                  </a:lnTo>
                  <a:lnTo>
                    <a:pt x="43078" y="7845108"/>
                  </a:lnTo>
                  <a:lnTo>
                    <a:pt x="27928" y="7802801"/>
                  </a:lnTo>
                  <a:lnTo>
                    <a:pt x="15911" y="7759107"/>
                  </a:lnTo>
                  <a:lnTo>
                    <a:pt x="7161" y="7714159"/>
                  </a:lnTo>
                  <a:lnTo>
                    <a:pt x="1812" y="7668093"/>
                  </a:lnTo>
                  <a:lnTo>
                    <a:pt x="77" y="7623057"/>
                  </a:lnTo>
                  <a:lnTo>
                    <a:pt x="0" y="602509"/>
                  </a:lnTo>
                  <a:lnTo>
                    <a:pt x="754" y="572000"/>
                  </a:lnTo>
                  <a:lnTo>
                    <a:pt x="6794" y="510980"/>
                  </a:lnTo>
                  <a:lnTo>
                    <a:pt x="15129" y="466806"/>
                  </a:lnTo>
                  <a:lnTo>
                    <a:pt x="26170" y="423167"/>
                  </a:lnTo>
                  <a:lnTo>
                    <a:pt x="41771" y="381858"/>
                  </a:lnTo>
                  <a:lnTo>
                    <a:pt x="60393" y="340548"/>
                  </a:lnTo>
                  <a:lnTo>
                    <a:pt x="81059" y="302577"/>
                  </a:lnTo>
                  <a:lnTo>
                    <a:pt x="103926" y="265990"/>
                  </a:lnTo>
                  <a:lnTo>
                    <a:pt x="133557" y="224052"/>
                  </a:lnTo>
                  <a:lnTo>
                    <a:pt x="162118" y="190803"/>
                  </a:lnTo>
                  <a:lnTo>
                    <a:pt x="187722" y="165929"/>
                  </a:lnTo>
                  <a:lnTo>
                    <a:pt x="208859" y="146408"/>
                  </a:lnTo>
                  <a:lnTo>
                    <a:pt x="259395" y="106838"/>
                  </a:lnTo>
                  <a:lnTo>
                    <a:pt x="302123" y="79910"/>
                  </a:lnTo>
                  <a:lnTo>
                    <a:pt x="347351" y="56477"/>
                  </a:lnTo>
                  <a:lnTo>
                    <a:pt x="394820" y="36775"/>
                  </a:lnTo>
                  <a:lnTo>
                    <a:pt x="444271" y="21040"/>
                  </a:lnTo>
                  <a:lnTo>
                    <a:pt x="495444" y="9508"/>
                  </a:lnTo>
                  <a:lnTo>
                    <a:pt x="548080" y="2416"/>
                  </a:lnTo>
                  <a:lnTo>
                    <a:pt x="601919" y="0"/>
                  </a:lnTo>
                  <a:lnTo>
                    <a:pt x="3464557" y="0"/>
                  </a:lnTo>
                  <a:lnTo>
                    <a:pt x="3518313" y="2333"/>
                  </a:lnTo>
                  <a:lnTo>
                    <a:pt x="3570749" y="9225"/>
                  </a:lnTo>
                  <a:lnTo>
                    <a:pt x="3621674" y="20508"/>
                  </a:lnTo>
                  <a:lnTo>
                    <a:pt x="3670901" y="36019"/>
                  </a:lnTo>
                  <a:lnTo>
                    <a:pt x="3681258" y="40301"/>
                  </a:lnTo>
                  <a:lnTo>
                    <a:pt x="601919" y="40301"/>
                  </a:lnTo>
                  <a:lnTo>
                    <a:pt x="553482" y="42366"/>
                  </a:lnTo>
                  <a:lnTo>
                    <a:pt x="506184" y="48451"/>
                  </a:lnTo>
                  <a:lnTo>
                    <a:pt x="460195" y="58387"/>
                  </a:lnTo>
                  <a:lnTo>
                    <a:pt x="415683" y="72007"/>
                  </a:lnTo>
                  <a:lnTo>
                    <a:pt x="372818" y="89143"/>
                  </a:lnTo>
                  <a:lnTo>
                    <a:pt x="331769" y="109629"/>
                  </a:lnTo>
                  <a:lnTo>
                    <a:pt x="292704" y="133296"/>
                  </a:lnTo>
                  <a:lnTo>
                    <a:pt x="255792" y="159978"/>
                  </a:lnTo>
                  <a:lnTo>
                    <a:pt x="221204" y="189507"/>
                  </a:lnTo>
                  <a:lnTo>
                    <a:pt x="189107" y="221714"/>
                  </a:lnTo>
                  <a:lnTo>
                    <a:pt x="159671" y="256434"/>
                  </a:lnTo>
                  <a:lnTo>
                    <a:pt x="133065" y="293498"/>
                  </a:lnTo>
                  <a:lnTo>
                    <a:pt x="109458" y="332739"/>
                  </a:lnTo>
                  <a:lnTo>
                    <a:pt x="89019" y="373990"/>
                  </a:lnTo>
                  <a:lnTo>
                    <a:pt x="71918" y="417082"/>
                  </a:lnTo>
                  <a:lnTo>
                    <a:pt x="58322" y="461850"/>
                  </a:lnTo>
                  <a:lnTo>
                    <a:pt x="48401" y="508124"/>
                  </a:lnTo>
                  <a:lnTo>
                    <a:pt x="42325" y="555738"/>
                  </a:lnTo>
                  <a:lnTo>
                    <a:pt x="40347" y="602509"/>
                  </a:lnTo>
                  <a:lnTo>
                    <a:pt x="40262" y="7623057"/>
                  </a:lnTo>
                  <a:lnTo>
                    <a:pt x="42325" y="7671541"/>
                  </a:lnTo>
                  <a:lnTo>
                    <a:pt x="48401" y="7718885"/>
                  </a:lnTo>
                  <a:lnTo>
                    <a:pt x="58322" y="7764920"/>
                  </a:lnTo>
                  <a:lnTo>
                    <a:pt x="71918" y="7809475"/>
                  </a:lnTo>
                  <a:lnTo>
                    <a:pt x="89019" y="7852382"/>
                  </a:lnTo>
                  <a:lnTo>
                    <a:pt x="109458" y="7893472"/>
                  </a:lnTo>
                  <a:lnTo>
                    <a:pt x="133065" y="7932575"/>
                  </a:lnTo>
                  <a:lnTo>
                    <a:pt x="159671" y="7969523"/>
                  </a:lnTo>
                  <a:lnTo>
                    <a:pt x="189107" y="8004145"/>
                  </a:lnTo>
                  <a:lnTo>
                    <a:pt x="221204" y="8036273"/>
                  </a:lnTo>
                  <a:lnTo>
                    <a:pt x="255792" y="8065738"/>
                  </a:lnTo>
                  <a:lnTo>
                    <a:pt x="292704" y="8092370"/>
                  </a:lnTo>
                  <a:lnTo>
                    <a:pt x="331769" y="8116000"/>
                  </a:lnTo>
                  <a:lnTo>
                    <a:pt x="372818" y="8136459"/>
                  </a:lnTo>
                  <a:lnTo>
                    <a:pt x="415683" y="8153578"/>
                  </a:lnTo>
                  <a:lnTo>
                    <a:pt x="460195" y="8167187"/>
                  </a:lnTo>
                  <a:lnTo>
                    <a:pt x="506184" y="8177117"/>
                  </a:lnTo>
                  <a:lnTo>
                    <a:pt x="553482" y="8183200"/>
                  </a:lnTo>
                  <a:lnTo>
                    <a:pt x="601919" y="8185265"/>
                  </a:lnTo>
                  <a:lnTo>
                    <a:pt x="3672919" y="8185265"/>
                  </a:lnTo>
                  <a:lnTo>
                    <a:pt x="3644126" y="8195596"/>
                  </a:lnTo>
                  <a:lnTo>
                    <a:pt x="3600474" y="8207624"/>
                  </a:lnTo>
                  <a:lnTo>
                    <a:pt x="3555571" y="8216383"/>
                  </a:lnTo>
                  <a:lnTo>
                    <a:pt x="3509549" y="8221737"/>
                  </a:lnTo>
                  <a:lnTo>
                    <a:pt x="3462544" y="8223551"/>
                  </a:lnTo>
                  <a:close/>
                </a:path>
                <a:path w="4064635" h="8223884">
                  <a:moveTo>
                    <a:pt x="3672919" y="8185265"/>
                  </a:moveTo>
                  <a:lnTo>
                    <a:pt x="3462545" y="8185265"/>
                  </a:lnTo>
                  <a:lnTo>
                    <a:pt x="3510982" y="8183200"/>
                  </a:lnTo>
                  <a:lnTo>
                    <a:pt x="3558279" y="8177117"/>
                  </a:lnTo>
                  <a:lnTo>
                    <a:pt x="3604268" y="8167187"/>
                  </a:lnTo>
                  <a:lnTo>
                    <a:pt x="3648780" y="8153578"/>
                  </a:lnTo>
                  <a:lnTo>
                    <a:pt x="3691645" y="8136459"/>
                  </a:lnTo>
                  <a:lnTo>
                    <a:pt x="3732695" y="8116000"/>
                  </a:lnTo>
                  <a:lnTo>
                    <a:pt x="3771760" y="8092370"/>
                  </a:lnTo>
                  <a:lnTo>
                    <a:pt x="3808671" y="8065738"/>
                  </a:lnTo>
                  <a:lnTo>
                    <a:pt x="3843260" y="8036273"/>
                  </a:lnTo>
                  <a:lnTo>
                    <a:pt x="3875356" y="8004145"/>
                  </a:lnTo>
                  <a:lnTo>
                    <a:pt x="3904792" y="7969523"/>
                  </a:lnTo>
                  <a:lnTo>
                    <a:pt x="3931398" y="7932575"/>
                  </a:lnTo>
                  <a:lnTo>
                    <a:pt x="3955005" y="7893472"/>
                  </a:lnTo>
                  <a:lnTo>
                    <a:pt x="3975444" y="7852382"/>
                  </a:lnTo>
                  <a:lnTo>
                    <a:pt x="3992546" y="7809475"/>
                  </a:lnTo>
                  <a:lnTo>
                    <a:pt x="4006142" y="7764920"/>
                  </a:lnTo>
                  <a:lnTo>
                    <a:pt x="4016062" y="7718885"/>
                  </a:lnTo>
                  <a:lnTo>
                    <a:pt x="4022138" y="7671541"/>
                  </a:lnTo>
                  <a:lnTo>
                    <a:pt x="4024201" y="7623057"/>
                  </a:lnTo>
                  <a:lnTo>
                    <a:pt x="4024201" y="602509"/>
                  </a:lnTo>
                  <a:lnTo>
                    <a:pt x="4022138" y="554025"/>
                  </a:lnTo>
                  <a:lnTo>
                    <a:pt x="4016062" y="506681"/>
                  </a:lnTo>
                  <a:lnTo>
                    <a:pt x="4006142" y="460646"/>
                  </a:lnTo>
                  <a:lnTo>
                    <a:pt x="3992546" y="416091"/>
                  </a:lnTo>
                  <a:lnTo>
                    <a:pt x="3975444" y="373184"/>
                  </a:lnTo>
                  <a:lnTo>
                    <a:pt x="3955005" y="332094"/>
                  </a:lnTo>
                  <a:lnTo>
                    <a:pt x="3931398" y="292991"/>
                  </a:lnTo>
                  <a:lnTo>
                    <a:pt x="3904792" y="256043"/>
                  </a:lnTo>
                  <a:lnTo>
                    <a:pt x="3875356" y="221421"/>
                  </a:lnTo>
                  <a:lnTo>
                    <a:pt x="3843260" y="189292"/>
                  </a:lnTo>
                  <a:lnTo>
                    <a:pt x="3808671" y="159828"/>
                  </a:lnTo>
                  <a:lnTo>
                    <a:pt x="3771760" y="133196"/>
                  </a:lnTo>
                  <a:lnTo>
                    <a:pt x="3732695" y="109565"/>
                  </a:lnTo>
                  <a:lnTo>
                    <a:pt x="3691645" y="89106"/>
                  </a:lnTo>
                  <a:lnTo>
                    <a:pt x="3648780" y="71988"/>
                  </a:lnTo>
                  <a:lnTo>
                    <a:pt x="3604268" y="58379"/>
                  </a:lnTo>
                  <a:lnTo>
                    <a:pt x="3558279" y="48448"/>
                  </a:lnTo>
                  <a:lnTo>
                    <a:pt x="3510982" y="42366"/>
                  </a:lnTo>
                  <a:lnTo>
                    <a:pt x="3462545" y="40301"/>
                  </a:lnTo>
                  <a:lnTo>
                    <a:pt x="3681258" y="40301"/>
                  </a:lnTo>
                  <a:lnTo>
                    <a:pt x="3718240" y="55591"/>
                  </a:lnTo>
                  <a:lnTo>
                    <a:pt x="3763504" y="79060"/>
                  </a:lnTo>
                  <a:lnTo>
                    <a:pt x="3806502" y="106260"/>
                  </a:lnTo>
                  <a:lnTo>
                    <a:pt x="3847048" y="137025"/>
                  </a:lnTo>
                  <a:lnTo>
                    <a:pt x="3878754" y="165079"/>
                  </a:lnTo>
                  <a:lnTo>
                    <a:pt x="3918261" y="207805"/>
                  </a:lnTo>
                  <a:lnTo>
                    <a:pt x="3945690" y="241809"/>
                  </a:lnTo>
                  <a:lnTo>
                    <a:pt x="3970319" y="278081"/>
                  </a:lnTo>
                  <a:lnTo>
                    <a:pt x="3992746" y="314604"/>
                  </a:lnTo>
                  <a:lnTo>
                    <a:pt x="4015079" y="360542"/>
                  </a:lnTo>
                  <a:lnTo>
                    <a:pt x="4031562" y="402040"/>
                  </a:lnTo>
                  <a:lnTo>
                    <a:pt x="4046094" y="452386"/>
                  </a:lnTo>
                  <a:lnTo>
                    <a:pt x="4057669" y="510697"/>
                  </a:lnTo>
                  <a:lnTo>
                    <a:pt x="4063709" y="571149"/>
                  </a:lnTo>
                  <a:lnTo>
                    <a:pt x="4064464" y="602509"/>
                  </a:lnTo>
                  <a:lnTo>
                    <a:pt x="4064463" y="1880071"/>
                  </a:lnTo>
                  <a:lnTo>
                    <a:pt x="4064386" y="7623057"/>
                  </a:lnTo>
                  <a:lnTo>
                    <a:pt x="4062651" y="7668093"/>
                  </a:lnTo>
                  <a:lnTo>
                    <a:pt x="4057302" y="7714159"/>
                  </a:lnTo>
                  <a:lnTo>
                    <a:pt x="4048552" y="7759107"/>
                  </a:lnTo>
                  <a:lnTo>
                    <a:pt x="4036535" y="7802801"/>
                  </a:lnTo>
                  <a:lnTo>
                    <a:pt x="4021385" y="7845108"/>
                  </a:lnTo>
                  <a:lnTo>
                    <a:pt x="4003237" y="7885893"/>
                  </a:lnTo>
                  <a:lnTo>
                    <a:pt x="3982224" y="7925020"/>
                  </a:lnTo>
                  <a:lnTo>
                    <a:pt x="3958482" y="7962357"/>
                  </a:lnTo>
                  <a:lnTo>
                    <a:pt x="3932144" y="7997768"/>
                  </a:lnTo>
                  <a:lnTo>
                    <a:pt x="3903345" y="8031119"/>
                  </a:lnTo>
                  <a:lnTo>
                    <a:pt x="3872220" y="8062275"/>
                  </a:lnTo>
                  <a:lnTo>
                    <a:pt x="3838901" y="8091102"/>
                  </a:lnTo>
                  <a:lnTo>
                    <a:pt x="3803525" y="8117466"/>
                  </a:lnTo>
                  <a:lnTo>
                    <a:pt x="3766225" y="8141231"/>
                  </a:lnTo>
                  <a:lnTo>
                    <a:pt x="3727136" y="8162265"/>
                  </a:lnTo>
                  <a:lnTo>
                    <a:pt x="3686391" y="8180431"/>
                  </a:lnTo>
                  <a:lnTo>
                    <a:pt x="3672919" y="8185265"/>
                  </a:lnTo>
                  <a:close/>
                </a:path>
                <a:path w="4064635" h="8223884">
                  <a:moveTo>
                    <a:pt x="4064464" y="1880072"/>
                  </a:moveTo>
                  <a:close/>
                </a:path>
              </a:pathLst>
            </a:custGeom>
            <a:solidFill>
              <a:srgbClr val="0FB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11941" y="8468710"/>
            <a:ext cx="1544955" cy="964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50" spc="-830" dirty="0">
                <a:solidFill>
                  <a:srgbClr val="FFFFFF"/>
                </a:solidFill>
                <a:latin typeface="Verdana"/>
                <a:cs typeface="Verdana"/>
              </a:rPr>
              <a:t>74%</a:t>
            </a:r>
            <a:endParaRPr sz="61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44131" y="7449967"/>
            <a:ext cx="3880485" cy="1979930"/>
            <a:chOff x="5944131" y="7449967"/>
            <a:chExt cx="3880485" cy="1979930"/>
          </a:xfrm>
        </p:grpSpPr>
        <p:sp>
          <p:nvSpPr>
            <p:cNvPr id="19" name="object 19"/>
            <p:cNvSpPr/>
            <p:nvPr/>
          </p:nvSpPr>
          <p:spPr>
            <a:xfrm>
              <a:off x="5944131" y="7449967"/>
              <a:ext cx="3880485" cy="1979930"/>
            </a:xfrm>
            <a:custGeom>
              <a:avLst/>
              <a:gdLst/>
              <a:ahLst/>
              <a:cxnLst/>
              <a:rect l="l" t="t" r="r" b="b"/>
              <a:pathLst>
                <a:path w="3880484" h="1979929">
                  <a:moveTo>
                    <a:pt x="3524089" y="1979783"/>
                  </a:moveTo>
                  <a:lnTo>
                    <a:pt x="3471803" y="1975949"/>
                  </a:lnTo>
                  <a:lnTo>
                    <a:pt x="3420637" y="1964481"/>
                  </a:lnTo>
                  <a:lnTo>
                    <a:pt x="3371716" y="1945634"/>
                  </a:lnTo>
                  <a:lnTo>
                    <a:pt x="3326081" y="1919808"/>
                  </a:lnTo>
                  <a:lnTo>
                    <a:pt x="3284737" y="1887571"/>
                  </a:lnTo>
                  <a:lnTo>
                    <a:pt x="3248564" y="1849609"/>
                  </a:lnTo>
                  <a:lnTo>
                    <a:pt x="3218359" y="1806759"/>
                  </a:lnTo>
                  <a:lnTo>
                    <a:pt x="3194763" y="1759932"/>
                  </a:lnTo>
                  <a:lnTo>
                    <a:pt x="3178297" y="1710159"/>
                  </a:lnTo>
                  <a:lnTo>
                    <a:pt x="3170132" y="1675640"/>
                  </a:lnTo>
                  <a:lnTo>
                    <a:pt x="3163448" y="1649780"/>
                  </a:lnTo>
                  <a:lnTo>
                    <a:pt x="3148447" y="1598499"/>
                  </a:lnTo>
                  <a:lnTo>
                    <a:pt x="3131299" y="1547896"/>
                  </a:lnTo>
                  <a:lnTo>
                    <a:pt x="3112032" y="1498061"/>
                  </a:lnTo>
                  <a:lnTo>
                    <a:pt x="3090681" y="1449083"/>
                  </a:lnTo>
                  <a:lnTo>
                    <a:pt x="3067284" y="1401048"/>
                  </a:lnTo>
                  <a:lnTo>
                    <a:pt x="3041884" y="1354042"/>
                  </a:lnTo>
                  <a:lnTo>
                    <a:pt x="3014523" y="1308150"/>
                  </a:lnTo>
                  <a:lnTo>
                    <a:pt x="2985253" y="1263451"/>
                  </a:lnTo>
                  <a:lnTo>
                    <a:pt x="2954124" y="1220026"/>
                  </a:lnTo>
                  <a:lnTo>
                    <a:pt x="2921192" y="1177952"/>
                  </a:lnTo>
                  <a:lnTo>
                    <a:pt x="2886515" y="1137304"/>
                  </a:lnTo>
                  <a:lnTo>
                    <a:pt x="2850156" y="1098153"/>
                  </a:lnTo>
                  <a:lnTo>
                    <a:pt x="2812178" y="1060571"/>
                  </a:lnTo>
                  <a:lnTo>
                    <a:pt x="2772651" y="1024623"/>
                  </a:lnTo>
                  <a:lnTo>
                    <a:pt x="2731641" y="990374"/>
                  </a:lnTo>
                  <a:lnTo>
                    <a:pt x="2689226" y="957883"/>
                  </a:lnTo>
                  <a:lnTo>
                    <a:pt x="2645478" y="927211"/>
                  </a:lnTo>
                  <a:lnTo>
                    <a:pt x="2600475" y="898409"/>
                  </a:lnTo>
                  <a:lnTo>
                    <a:pt x="2554299" y="871531"/>
                  </a:lnTo>
                  <a:lnTo>
                    <a:pt x="2507030" y="846622"/>
                  </a:lnTo>
                  <a:lnTo>
                    <a:pt x="2458753" y="823730"/>
                  </a:lnTo>
                  <a:lnTo>
                    <a:pt x="2409555" y="802892"/>
                  </a:lnTo>
                  <a:lnTo>
                    <a:pt x="2359521" y="784148"/>
                  </a:lnTo>
                  <a:lnTo>
                    <a:pt x="2308741" y="767529"/>
                  </a:lnTo>
                  <a:lnTo>
                    <a:pt x="2257306" y="753066"/>
                  </a:lnTo>
                  <a:lnTo>
                    <a:pt x="2205307" y="740784"/>
                  </a:lnTo>
                  <a:lnTo>
                    <a:pt x="2152837" y="730705"/>
                  </a:lnTo>
                  <a:lnTo>
                    <a:pt x="2099988" y="722847"/>
                  </a:lnTo>
                  <a:lnTo>
                    <a:pt x="2046855" y="717225"/>
                  </a:lnTo>
                  <a:lnTo>
                    <a:pt x="1993532" y="713847"/>
                  </a:lnTo>
                  <a:lnTo>
                    <a:pt x="1940114" y="712721"/>
                  </a:lnTo>
                  <a:lnTo>
                    <a:pt x="1913393" y="713003"/>
                  </a:lnTo>
                  <a:lnTo>
                    <a:pt x="1860023" y="715255"/>
                  </a:lnTo>
                  <a:lnTo>
                    <a:pt x="1806771" y="719757"/>
                  </a:lnTo>
                  <a:lnTo>
                    <a:pt x="1753780" y="726497"/>
                  </a:lnTo>
                  <a:lnTo>
                    <a:pt x="1701097" y="735469"/>
                  </a:lnTo>
                  <a:lnTo>
                    <a:pt x="1648863" y="746649"/>
                  </a:lnTo>
                  <a:lnTo>
                    <a:pt x="1597123" y="760028"/>
                  </a:lnTo>
                  <a:lnTo>
                    <a:pt x="1546016" y="775568"/>
                  </a:lnTo>
                  <a:lnTo>
                    <a:pt x="1495587" y="793258"/>
                  </a:lnTo>
                  <a:lnTo>
                    <a:pt x="1445970" y="813049"/>
                  </a:lnTo>
                  <a:lnTo>
                    <a:pt x="1397211" y="834924"/>
                  </a:lnTo>
                  <a:lnTo>
                    <a:pt x="1349438" y="858824"/>
                  </a:lnTo>
                  <a:lnTo>
                    <a:pt x="1302694" y="884729"/>
                  </a:lnTo>
                  <a:lnTo>
                    <a:pt x="1257105" y="912569"/>
                  </a:lnTo>
                  <a:lnTo>
                    <a:pt x="1212710" y="942320"/>
                  </a:lnTo>
                  <a:lnTo>
                    <a:pt x="1169628" y="973901"/>
                  </a:lnTo>
                  <a:lnTo>
                    <a:pt x="1127897" y="1007286"/>
                  </a:lnTo>
                  <a:lnTo>
                    <a:pt x="1087629" y="1042385"/>
                  </a:lnTo>
                  <a:lnTo>
                    <a:pt x="1048859" y="1079166"/>
                  </a:lnTo>
                  <a:lnTo>
                    <a:pt x="1011690" y="1117533"/>
                  </a:lnTo>
                  <a:lnTo>
                    <a:pt x="976157" y="1157450"/>
                  </a:lnTo>
                  <a:lnTo>
                    <a:pt x="942352" y="1198811"/>
                  </a:lnTo>
                  <a:lnTo>
                    <a:pt x="910308" y="1241579"/>
                  </a:lnTo>
                  <a:lnTo>
                    <a:pt x="880108" y="1285641"/>
                  </a:lnTo>
                  <a:lnTo>
                    <a:pt x="851780" y="1330957"/>
                  </a:lnTo>
                  <a:lnTo>
                    <a:pt x="825400" y="1377406"/>
                  </a:lnTo>
                  <a:lnTo>
                    <a:pt x="800990" y="1424948"/>
                  </a:lnTo>
                  <a:lnTo>
                    <a:pt x="778616" y="1473454"/>
                  </a:lnTo>
                  <a:lnTo>
                    <a:pt x="758298" y="1522883"/>
                  </a:lnTo>
                  <a:lnTo>
                    <a:pt x="740091" y="1573102"/>
                  </a:lnTo>
                  <a:lnTo>
                    <a:pt x="724009" y="1624066"/>
                  </a:lnTo>
                  <a:lnTo>
                    <a:pt x="710096" y="1675640"/>
                  </a:lnTo>
                  <a:lnTo>
                    <a:pt x="699704" y="1718618"/>
                  </a:lnTo>
                  <a:lnTo>
                    <a:pt x="694624" y="1735359"/>
                  </a:lnTo>
                  <a:lnTo>
                    <a:pt x="674550" y="1783808"/>
                  </a:lnTo>
                  <a:lnTo>
                    <a:pt x="647582" y="1828785"/>
                  </a:lnTo>
                  <a:lnTo>
                    <a:pt x="614305" y="1869318"/>
                  </a:lnTo>
                  <a:lnTo>
                    <a:pt x="575440" y="1904528"/>
                  </a:lnTo>
                  <a:lnTo>
                    <a:pt x="531829" y="1933653"/>
                  </a:lnTo>
                  <a:lnTo>
                    <a:pt x="484415" y="1956062"/>
                  </a:lnTo>
                  <a:lnTo>
                    <a:pt x="434226" y="1971270"/>
                  </a:lnTo>
                  <a:lnTo>
                    <a:pt x="382349" y="1978947"/>
                  </a:lnTo>
                  <a:lnTo>
                    <a:pt x="364874" y="1979799"/>
                  </a:lnTo>
                  <a:lnTo>
                    <a:pt x="347379" y="1979792"/>
                  </a:lnTo>
                  <a:lnTo>
                    <a:pt x="295191" y="1974632"/>
                  </a:lnTo>
                  <a:lnTo>
                    <a:pt x="244326" y="1961867"/>
                  </a:lnTo>
                  <a:lnTo>
                    <a:pt x="195884" y="1941777"/>
                  </a:lnTo>
                  <a:lnTo>
                    <a:pt x="150916" y="1914793"/>
                  </a:lnTo>
                  <a:lnTo>
                    <a:pt x="110395" y="1881503"/>
                  </a:lnTo>
                  <a:lnTo>
                    <a:pt x="75198" y="1842626"/>
                  </a:lnTo>
                  <a:lnTo>
                    <a:pt x="46088" y="1799005"/>
                  </a:lnTo>
                  <a:lnTo>
                    <a:pt x="23696" y="1751583"/>
                  </a:lnTo>
                  <a:lnTo>
                    <a:pt x="8505" y="1701389"/>
                  </a:lnTo>
                  <a:lnTo>
                    <a:pt x="846" y="1649508"/>
                  </a:lnTo>
                  <a:lnTo>
                    <a:pt x="0" y="1632034"/>
                  </a:lnTo>
                  <a:lnTo>
                    <a:pt x="12" y="1614539"/>
                  </a:lnTo>
                  <a:lnTo>
                    <a:pt x="5191" y="1562353"/>
                  </a:lnTo>
                  <a:lnTo>
                    <a:pt x="18210" y="1504569"/>
                  </a:lnTo>
                  <a:lnTo>
                    <a:pt x="28656" y="1464153"/>
                  </a:lnTo>
                  <a:lnTo>
                    <a:pt x="39953" y="1423967"/>
                  </a:lnTo>
                  <a:lnTo>
                    <a:pt x="52094" y="1384027"/>
                  </a:lnTo>
                  <a:lnTo>
                    <a:pt x="65075" y="1344352"/>
                  </a:lnTo>
                  <a:lnTo>
                    <a:pt x="78889" y="1304960"/>
                  </a:lnTo>
                  <a:lnTo>
                    <a:pt x="93531" y="1265868"/>
                  </a:lnTo>
                  <a:lnTo>
                    <a:pt x="108994" y="1227093"/>
                  </a:lnTo>
                  <a:lnTo>
                    <a:pt x="125270" y="1188653"/>
                  </a:lnTo>
                  <a:lnTo>
                    <a:pt x="142354" y="1150564"/>
                  </a:lnTo>
                  <a:lnTo>
                    <a:pt x="160237" y="1112845"/>
                  </a:lnTo>
                  <a:lnTo>
                    <a:pt x="178911" y="1075510"/>
                  </a:lnTo>
                  <a:lnTo>
                    <a:pt x="198369" y="1038578"/>
                  </a:lnTo>
                  <a:lnTo>
                    <a:pt x="218600" y="1002064"/>
                  </a:lnTo>
                  <a:lnTo>
                    <a:pt x="239597" y="965985"/>
                  </a:lnTo>
                  <a:lnTo>
                    <a:pt x="261350" y="930356"/>
                  </a:lnTo>
                  <a:lnTo>
                    <a:pt x="283850" y="895194"/>
                  </a:lnTo>
                  <a:lnTo>
                    <a:pt x="307086" y="860515"/>
                  </a:lnTo>
                  <a:lnTo>
                    <a:pt x="331047" y="826332"/>
                  </a:lnTo>
                  <a:lnTo>
                    <a:pt x="355724" y="792663"/>
                  </a:lnTo>
                  <a:lnTo>
                    <a:pt x="381106" y="759522"/>
                  </a:lnTo>
                  <a:lnTo>
                    <a:pt x="407181" y="726923"/>
                  </a:lnTo>
                  <a:lnTo>
                    <a:pt x="433937" y="694881"/>
                  </a:lnTo>
                  <a:lnTo>
                    <a:pt x="461363" y="663410"/>
                  </a:lnTo>
                  <a:lnTo>
                    <a:pt x="489446" y="632524"/>
                  </a:lnTo>
                  <a:lnTo>
                    <a:pt x="518174" y="602238"/>
                  </a:lnTo>
                  <a:lnTo>
                    <a:pt x="547535" y="572564"/>
                  </a:lnTo>
                  <a:lnTo>
                    <a:pt x="577514" y="543515"/>
                  </a:lnTo>
                  <a:lnTo>
                    <a:pt x="608099" y="515105"/>
                  </a:lnTo>
                  <a:lnTo>
                    <a:pt x="639277" y="487347"/>
                  </a:lnTo>
                  <a:lnTo>
                    <a:pt x="671033" y="460251"/>
                  </a:lnTo>
                  <a:lnTo>
                    <a:pt x="703353" y="433832"/>
                  </a:lnTo>
                  <a:lnTo>
                    <a:pt x="736223" y="408100"/>
                  </a:lnTo>
                  <a:lnTo>
                    <a:pt x="769628" y="383066"/>
                  </a:lnTo>
                  <a:lnTo>
                    <a:pt x="803553" y="358742"/>
                  </a:lnTo>
                  <a:lnTo>
                    <a:pt x="837984" y="335139"/>
                  </a:lnTo>
                  <a:lnTo>
                    <a:pt x="872905" y="312267"/>
                  </a:lnTo>
                  <a:lnTo>
                    <a:pt x="908301" y="290137"/>
                  </a:lnTo>
                  <a:lnTo>
                    <a:pt x="944155" y="268758"/>
                  </a:lnTo>
                  <a:lnTo>
                    <a:pt x="980451" y="248139"/>
                  </a:lnTo>
                  <a:lnTo>
                    <a:pt x="1017175" y="228290"/>
                  </a:lnTo>
                  <a:lnTo>
                    <a:pt x="1054309" y="209221"/>
                  </a:lnTo>
                  <a:lnTo>
                    <a:pt x="1091836" y="190938"/>
                  </a:lnTo>
                  <a:lnTo>
                    <a:pt x="1129741" y="173450"/>
                  </a:lnTo>
                  <a:lnTo>
                    <a:pt x="1168006" y="156766"/>
                  </a:lnTo>
                  <a:lnTo>
                    <a:pt x="1206614" y="140892"/>
                  </a:lnTo>
                  <a:lnTo>
                    <a:pt x="1245549" y="125835"/>
                  </a:lnTo>
                  <a:lnTo>
                    <a:pt x="1284792" y="111603"/>
                  </a:lnTo>
                  <a:lnTo>
                    <a:pt x="1324327" y="98202"/>
                  </a:lnTo>
                  <a:lnTo>
                    <a:pt x="1364135" y="85637"/>
                  </a:lnTo>
                  <a:lnTo>
                    <a:pt x="1404199" y="73914"/>
                  </a:lnTo>
                  <a:lnTo>
                    <a:pt x="1444502" y="63038"/>
                  </a:lnTo>
                  <a:lnTo>
                    <a:pt x="1485025" y="53015"/>
                  </a:lnTo>
                  <a:lnTo>
                    <a:pt x="1525750" y="43848"/>
                  </a:lnTo>
                  <a:lnTo>
                    <a:pt x="1566660" y="35542"/>
                  </a:lnTo>
                  <a:lnTo>
                    <a:pt x="1607735" y="28100"/>
                  </a:lnTo>
                  <a:lnTo>
                    <a:pt x="1648959" y="21526"/>
                  </a:lnTo>
                  <a:lnTo>
                    <a:pt x="1690312" y="15822"/>
                  </a:lnTo>
                  <a:lnTo>
                    <a:pt x="1731776" y="10992"/>
                  </a:lnTo>
                  <a:lnTo>
                    <a:pt x="1773332" y="7037"/>
                  </a:lnTo>
                  <a:lnTo>
                    <a:pt x="1814962" y="3959"/>
                  </a:lnTo>
                  <a:lnTo>
                    <a:pt x="1856649" y="1760"/>
                  </a:lnTo>
                  <a:lnTo>
                    <a:pt x="1898372" y="440"/>
                  </a:lnTo>
                  <a:lnTo>
                    <a:pt x="1940114" y="0"/>
                  </a:lnTo>
                  <a:lnTo>
                    <a:pt x="1981856" y="440"/>
                  </a:lnTo>
                  <a:lnTo>
                    <a:pt x="2023579" y="1760"/>
                  </a:lnTo>
                  <a:lnTo>
                    <a:pt x="2065266" y="3959"/>
                  </a:lnTo>
                  <a:lnTo>
                    <a:pt x="2106896" y="7037"/>
                  </a:lnTo>
                  <a:lnTo>
                    <a:pt x="2148453" y="10992"/>
                  </a:lnTo>
                  <a:lnTo>
                    <a:pt x="2189917" y="15822"/>
                  </a:lnTo>
                  <a:lnTo>
                    <a:pt x="2231269" y="21526"/>
                  </a:lnTo>
                  <a:lnTo>
                    <a:pt x="2272493" y="28100"/>
                  </a:lnTo>
                  <a:lnTo>
                    <a:pt x="2313569" y="35542"/>
                  </a:lnTo>
                  <a:lnTo>
                    <a:pt x="2354478" y="43848"/>
                  </a:lnTo>
                  <a:lnTo>
                    <a:pt x="2395204" y="53015"/>
                  </a:lnTo>
                  <a:lnTo>
                    <a:pt x="2435727" y="63038"/>
                  </a:lnTo>
                  <a:lnTo>
                    <a:pt x="2476029" y="73914"/>
                  </a:lnTo>
                  <a:lnTo>
                    <a:pt x="2516094" y="85637"/>
                  </a:lnTo>
                  <a:lnTo>
                    <a:pt x="2555902" y="98202"/>
                  </a:lnTo>
                  <a:lnTo>
                    <a:pt x="2595436" y="111603"/>
                  </a:lnTo>
                  <a:lnTo>
                    <a:pt x="2634680" y="125835"/>
                  </a:lnTo>
                  <a:lnTo>
                    <a:pt x="2673614" y="140892"/>
                  </a:lnTo>
                  <a:lnTo>
                    <a:pt x="2712222" y="156766"/>
                  </a:lnTo>
                  <a:lnTo>
                    <a:pt x="2750487" y="173450"/>
                  </a:lnTo>
                  <a:lnTo>
                    <a:pt x="2788392" y="190938"/>
                  </a:lnTo>
                  <a:lnTo>
                    <a:pt x="2825920" y="209221"/>
                  </a:lnTo>
                  <a:lnTo>
                    <a:pt x="2863053" y="228290"/>
                  </a:lnTo>
                  <a:lnTo>
                    <a:pt x="2899777" y="248139"/>
                  </a:lnTo>
                  <a:lnTo>
                    <a:pt x="2936074" y="268758"/>
                  </a:lnTo>
                  <a:lnTo>
                    <a:pt x="2971928" y="290137"/>
                  </a:lnTo>
                  <a:lnTo>
                    <a:pt x="3007323" y="312267"/>
                  </a:lnTo>
                  <a:lnTo>
                    <a:pt x="3042244" y="335139"/>
                  </a:lnTo>
                  <a:lnTo>
                    <a:pt x="3076675" y="358742"/>
                  </a:lnTo>
                  <a:lnTo>
                    <a:pt x="3110601" y="383066"/>
                  </a:lnTo>
                  <a:lnTo>
                    <a:pt x="3144006" y="408100"/>
                  </a:lnTo>
                  <a:lnTo>
                    <a:pt x="3176875" y="433832"/>
                  </a:lnTo>
                  <a:lnTo>
                    <a:pt x="3209196" y="460251"/>
                  </a:lnTo>
                  <a:lnTo>
                    <a:pt x="3240951" y="487347"/>
                  </a:lnTo>
                  <a:lnTo>
                    <a:pt x="3272129" y="515105"/>
                  </a:lnTo>
                  <a:lnTo>
                    <a:pt x="3302714" y="543515"/>
                  </a:lnTo>
                  <a:lnTo>
                    <a:pt x="3332694" y="572564"/>
                  </a:lnTo>
                  <a:lnTo>
                    <a:pt x="3362054" y="602238"/>
                  </a:lnTo>
                  <a:lnTo>
                    <a:pt x="3390782" y="632524"/>
                  </a:lnTo>
                  <a:lnTo>
                    <a:pt x="3418865" y="663410"/>
                  </a:lnTo>
                  <a:lnTo>
                    <a:pt x="3446291" y="694881"/>
                  </a:lnTo>
                  <a:lnTo>
                    <a:pt x="3473047" y="726923"/>
                  </a:lnTo>
                  <a:lnTo>
                    <a:pt x="3499122" y="759522"/>
                  </a:lnTo>
                  <a:lnTo>
                    <a:pt x="3524504" y="792663"/>
                  </a:lnTo>
                  <a:lnTo>
                    <a:pt x="3549181" y="826332"/>
                  </a:lnTo>
                  <a:lnTo>
                    <a:pt x="3573143" y="860515"/>
                  </a:lnTo>
                  <a:lnTo>
                    <a:pt x="3596379" y="895194"/>
                  </a:lnTo>
                  <a:lnTo>
                    <a:pt x="3618878" y="930356"/>
                  </a:lnTo>
                  <a:lnTo>
                    <a:pt x="3640631" y="965985"/>
                  </a:lnTo>
                  <a:lnTo>
                    <a:pt x="3661628" y="1002064"/>
                  </a:lnTo>
                  <a:lnTo>
                    <a:pt x="3681859" y="1038578"/>
                  </a:lnTo>
                  <a:lnTo>
                    <a:pt x="3701317" y="1075510"/>
                  </a:lnTo>
                  <a:lnTo>
                    <a:pt x="3719991" y="1112845"/>
                  </a:lnTo>
                  <a:lnTo>
                    <a:pt x="3737874" y="1150564"/>
                  </a:lnTo>
                  <a:lnTo>
                    <a:pt x="3754958" y="1188653"/>
                  </a:lnTo>
                  <a:lnTo>
                    <a:pt x="3771235" y="1227093"/>
                  </a:lnTo>
                  <a:lnTo>
                    <a:pt x="3786698" y="1265868"/>
                  </a:lnTo>
                  <a:lnTo>
                    <a:pt x="3801339" y="1304960"/>
                  </a:lnTo>
                  <a:lnTo>
                    <a:pt x="3815154" y="1344352"/>
                  </a:lnTo>
                  <a:lnTo>
                    <a:pt x="3828134" y="1384027"/>
                  </a:lnTo>
                  <a:lnTo>
                    <a:pt x="3840276" y="1423967"/>
                  </a:lnTo>
                  <a:lnTo>
                    <a:pt x="3851572" y="1464153"/>
                  </a:lnTo>
                  <a:lnTo>
                    <a:pt x="3862019" y="1504569"/>
                  </a:lnTo>
                  <a:lnTo>
                    <a:pt x="3873427" y="1553755"/>
                  </a:lnTo>
                  <a:lnTo>
                    <a:pt x="3879866" y="1605784"/>
                  </a:lnTo>
                  <a:lnTo>
                    <a:pt x="3880303" y="1623274"/>
                  </a:lnTo>
                  <a:lnTo>
                    <a:pt x="3879881" y="1640755"/>
                  </a:lnTo>
                  <a:lnTo>
                    <a:pt x="3873484" y="1692800"/>
                  </a:lnTo>
                  <a:lnTo>
                    <a:pt x="3859523" y="1743333"/>
                  </a:lnTo>
                  <a:lnTo>
                    <a:pt x="3838294" y="1791280"/>
                  </a:lnTo>
                  <a:lnTo>
                    <a:pt x="3810264" y="1835584"/>
                  </a:lnTo>
                  <a:lnTo>
                    <a:pt x="3776031" y="1875303"/>
                  </a:lnTo>
                  <a:lnTo>
                    <a:pt x="3736348" y="1909563"/>
                  </a:lnTo>
                  <a:lnTo>
                    <a:pt x="3692059" y="1937635"/>
                  </a:lnTo>
                  <a:lnTo>
                    <a:pt x="3644140" y="1958901"/>
                  </a:lnTo>
                  <a:lnTo>
                    <a:pt x="3593609" y="1972907"/>
                  </a:lnTo>
                  <a:lnTo>
                    <a:pt x="3541580" y="1979347"/>
                  </a:lnTo>
                  <a:lnTo>
                    <a:pt x="3524089" y="1979783"/>
                  </a:lnTo>
                  <a:close/>
                </a:path>
              </a:pathLst>
            </a:custGeom>
            <a:solidFill>
              <a:srgbClr val="494E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44131" y="7449978"/>
              <a:ext cx="3121025" cy="1979930"/>
            </a:xfrm>
            <a:custGeom>
              <a:avLst/>
              <a:gdLst/>
              <a:ahLst/>
              <a:cxnLst/>
              <a:rect l="l" t="t" r="r" b="b"/>
              <a:pathLst>
                <a:path w="3121025" h="1979929">
                  <a:moveTo>
                    <a:pt x="364874" y="1979789"/>
                  </a:moveTo>
                  <a:lnTo>
                    <a:pt x="312496" y="1977195"/>
                  </a:lnTo>
                  <a:lnTo>
                    <a:pt x="261065" y="1966943"/>
                  </a:lnTo>
                  <a:lnTo>
                    <a:pt x="211696" y="1949254"/>
                  </a:lnTo>
                  <a:lnTo>
                    <a:pt x="165458" y="1924510"/>
                  </a:lnTo>
                  <a:lnTo>
                    <a:pt x="123352" y="1893248"/>
                  </a:lnTo>
                  <a:lnTo>
                    <a:pt x="86289" y="1856146"/>
                  </a:lnTo>
                  <a:lnTo>
                    <a:pt x="55074" y="1814005"/>
                  </a:lnTo>
                  <a:lnTo>
                    <a:pt x="30380" y="1767740"/>
                  </a:lnTo>
                  <a:lnTo>
                    <a:pt x="12745" y="1718352"/>
                  </a:lnTo>
                  <a:lnTo>
                    <a:pt x="2548" y="1666910"/>
                  </a:lnTo>
                  <a:lnTo>
                    <a:pt x="0" y="1632024"/>
                  </a:lnTo>
                  <a:lnTo>
                    <a:pt x="12" y="1614529"/>
                  </a:lnTo>
                  <a:lnTo>
                    <a:pt x="5191" y="1562342"/>
                  </a:lnTo>
                  <a:lnTo>
                    <a:pt x="15217" y="1516830"/>
                  </a:lnTo>
                  <a:lnTo>
                    <a:pt x="29660" y="1460436"/>
                  </a:lnTo>
                  <a:lnTo>
                    <a:pt x="45759" y="1404479"/>
                  </a:lnTo>
                  <a:lnTo>
                    <a:pt x="63492" y="1349031"/>
                  </a:lnTo>
                  <a:lnTo>
                    <a:pt x="82852" y="1294117"/>
                  </a:lnTo>
                  <a:lnTo>
                    <a:pt x="103814" y="1239808"/>
                  </a:lnTo>
                  <a:lnTo>
                    <a:pt x="126369" y="1186127"/>
                  </a:lnTo>
                  <a:lnTo>
                    <a:pt x="150487" y="1133144"/>
                  </a:lnTo>
                  <a:lnTo>
                    <a:pt x="176158" y="1080881"/>
                  </a:lnTo>
                  <a:lnTo>
                    <a:pt x="203349" y="1029408"/>
                  </a:lnTo>
                  <a:lnTo>
                    <a:pt x="232049" y="978745"/>
                  </a:lnTo>
                  <a:lnTo>
                    <a:pt x="262218" y="928958"/>
                  </a:lnTo>
                  <a:lnTo>
                    <a:pt x="293846" y="880070"/>
                  </a:lnTo>
                  <a:lnTo>
                    <a:pt x="326890" y="832143"/>
                  </a:lnTo>
                  <a:lnTo>
                    <a:pt x="361337" y="785198"/>
                  </a:lnTo>
                  <a:lnTo>
                    <a:pt x="397141" y="739297"/>
                  </a:lnTo>
                  <a:lnTo>
                    <a:pt x="434288" y="694458"/>
                  </a:lnTo>
                  <a:lnTo>
                    <a:pt x="472729" y="650741"/>
                  </a:lnTo>
                  <a:lnTo>
                    <a:pt x="512447" y="608164"/>
                  </a:lnTo>
                  <a:lnTo>
                    <a:pt x="553391" y="566782"/>
                  </a:lnTo>
                  <a:lnTo>
                    <a:pt x="595543" y="526613"/>
                  </a:lnTo>
                  <a:lnTo>
                    <a:pt x="638849" y="487709"/>
                  </a:lnTo>
                  <a:lnTo>
                    <a:pt x="683290" y="450087"/>
                  </a:lnTo>
                  <a:lnTo>
                    <a:pt x="728808" y="413796"/>
                  </a:lnTo>
                  <a:lnTo>
                    <a:pt x="775383" y="378852"/>
                  </a:lnTo>
                  <a:lnTo>
                    <a:pt x="822956" y="345300"/>
                  </a:lnTo>
                  <a:lnTo>
                    <a:pt x="871505" y="313154"/>
                  </a:lnTo>
                  <a:lnTo>
                    <a:pt x="920967" y="282456"/>
                  </a:lnTo>
                  <a:lnTo>
                    <a:pt x="971322" y="253219"/>
                  </a:lnTo>
                  <a:lnTo>
                    <a:pt x="1022503" y="225482"/>
                  </a:lnTo>
                  <a:lnTo>
                    <a:pt x="1074489" y="199256"/>
                  </a:lnTo>
                  <a:lnTo>
                    <a:pt x="1127213" y="174575"/>
                  </a:lnTo>
                  <a:lnTo>
                    <a:pt x="1180651" y="151451"/>
                  </a:lnTo>
                  <a:lnTo>
                    <a:pt x="1234734" y="129912"/>
                  </a:lnTo>
                  <a:lnTo>
                    <a:pt x="1289439" y="109969"/>
                  </a:lnTo>
                  <a:lnTo>
                    <a:pt x="1344695" y="91646"/>
                  </a:lnTo>
                  <a:lnTo>
                    <a:pt x="1400478" y="74953"/>
                  </a:lnTo>
                  <a:lnTo>
                    <a:pt x="1456715" y="59911"/>
                  </a:lnTo>
                  <a:lnTo>
                    <a:pt x="1513382" y="46525"/>
                  </a:lnTo>
                  <a:lnTo>
                    <a:pt x="1570406" y="34815"/>
                  </a:lnTo>
                  <a:lnTo>
                    <a:pt x="1627763" y="24784"/>
                  </a:lnTo>
                  <a:lnTo>
                    <a:pt x="1685377" y="16445"/>
                  </a:lnTo>
                  <a:lnTo>
                    <a:pt x="1743224" y="9803"/>
                  </a:lnTo>
                  <a:lnTo>
                    <a:pt x="1801228" y="4866"/>
                  </a:lnTo>
                  <a:lnTo>
                    <a:pt x="1859365" y="1636"/>
                  </a:lnTo>
                  <a:lnTo>
                    <a:pt x="1917560" y="117"/>
                  </a:lnTo>
                  <a:lnTo>
                    <a:pt x="1946674" y="0"/>
                  </a:lnTo>
                  <a:lnTo>
                    <a:pt x="1975786" y="310"/>
                  </a:lnTo>
                  <a:lnTo>
                    <a:pt x="2033969" y="2214"/>
                  </a:lnTo>
                  <a:lnTo>
                    <a:pt x="2092084" y="5830"/>
                  </a:lnTo>
                  <a:lnTo>
                    <a:pt x="2150054" y="11151"/>
                  </a:lnTo>
                  <a:lnTo>
                    <a:pt x="2207856" y="18176"/>
                  </a:lnTo>
                  <a:lnTo>
                    <a:pt x="2265414" y="26896"/>
                  </a:lnTo>
                  <a:lnTo>
                    <a:pt x="2322702" y="37307"/>
                  </a:lnTo>
                  <a:lnTo>
                    <a:pt x="2379648" y="49396"/>
                  </a:lnTo>
                  <a:lnTo>
                    <a:pt x="2436225" y="63156"/>
                  </a:lnTo>
                  <a:lnTo>
                    <a:pt x="2492361" y="78571"/>
                  </a:lnTo>
                  <a:lnTo>
                    <a:pt x="2548032" y="95633"/>
                  </a:lnTo>
                  <a:lnTo>
                    <a:pt x="2603165" y="114321"/>
                  </a:lnTo>
                  <a:lnTo>
                    <a:pt x="2657737" y="134627"/>
                  </a:lnTo>
                  <a:lnTo>
                    <a:pt x="2711676" y="156523"/>
                  </a:lnTo>
                  <a:lnTo>
                    <a:pt x="2764960" y="180002"/>
                  </a:lnTo>
                  <a:lnTo>
                    <a:pt x="2817518" y="205031"/>
                  </a:lnTo>
                  <a:lnTo>
                    <a:pt x="2869330" y="231601"/>
                  </a:lnTo>
                  <a:lnTo>
                    <a:pt x="2920326" y="259677"/>
                  </a:lnTo>
                  <a:lnTo>
                    <a:pt x="2967606" y="288421"/>
                  </a:lnTo>
                  <a:lnTo>
                    <a:pt x="3008381" y="321389"/>
                  </a:lnTo>
                  <a:lnTo>
                    <a:pt x="3043871" y="359977"/>
                  </a:lnTo>
                  <a:lnTo>
                    <a:pt x="3073320" y="403362"/>
                  </a:lnTo>
                  <a:lnTo>
                    <a:pt x="3096080" y="450590"/>
                  </a:lnTo>
                  <a:lnTo>
                    <a:pt x="3111667" y="500656"/>
                  </a:lnTo>
                  <a:lnTo>
                    <a:pt x="3119738" y="552457"/>
                  </a:lnTo>
                  <a:lnTo>
                    <a:pt x="3120851" y="587411"/>
                  </a:lnTo>
                  <a:lnTo>
                    <a:pt x="3120120" y="604892"/>
                  </a:lnTo>
                  <a:lnTo>
                    <a:pt x="3112807" y="656805"/>
                  </a:lnTo>
                  <a:lnTo>
                    <a:pt x="3097951" y="707093"/>
                  </a:lnTo>
                  <a:lnTo>
                    <a:pt x="3075882" y="754648"/>
                  </a:lnTo>
                  <a:lnTo>
                    <a:pt x="3047069" y="798459"/>
                  </a:lnTo>
                  <a:lnTo>
                    <a:pt x="3012146" y="837559"/>
                  </a:lnTo>
                  <a:lnTo>
                    <a:pt x="2971856" y="871119"/>
                  </a:lnTo>
                  <a:lnTo>
                    <a:pt x="2927086" y="898399"/>
                  </a:lnTo>
                  <a:lnTo>
                    <a:pt x="2878789" y="918818"/>
                  </a:lnTo>
                  <a:lnTo>
                    <a:pt x="2828029" y="931927"/>
                  </a:lnTo>
                  <a:lnTo>
                    <a:pt x="2775883" y="937447"/>
                  </a:lnTo>
                  <a:lnTo>
                    <a:pt x="2723504" y="935257"/>
                  </a:lnTo>
                  <a:lnTo>
                    <a:pt x="2672001" y="925402"/>
                  </a:lnTo>
                  <a:lnTo>
                    <a:pt x="2622513" y="908101"/>
                  </a:lnTo>
                  <a:lnTo>
                    <a:pt x="2551197" y="869807"/>
                  </a:lnTo>
                  <a:lnTo>
                    <a:pt x="2518295" y="852319"/>
                  </a:lnTo>
                  <a:lnTo>
                    <a:pt x="2451020" y="820281"/>
                  </a:lnTo>
                  <a:lnTo>
                    <a:pt x="2381977" y="792254"/>
                  </a:lnTo>
                  <a:lnTo>
                    <a:pt x="2311407" y="768333"/>
                  </a:lnTo>
                  <a:lnTo>
                    <a:pt x="2239552" y="748602"/>
                  </a:lnTo>
                  <a:lnTo>
                    <a:pt x="2166663" y="733129"/>
                  </a:lnTo>
                  <a:lnTo>
                    <a:pt x="2092989" y="721967"/>
                  </a:lnTo>
                  <a:lnTo>
                    <a:pt x="2018786" y="715156"/>
                  </a:lnTo>
                  <a:lnTo>
                    <a:pt x="1944312" y="712718"/>
                  </a:lnTo>
                  <a:lnTo>
                    <a:pt x="1907054" y="713142"/>
                  </a:lnTo>
                  <a:lnTo>
                    <a:pt x="1832654" y="717276"/>
                  </a:lnTo>
                  <a:lnTo>
                    <a:pt x="1758626" y="725776"/>
                  </a:lnTo>
                  <a:lnTo>
                    <a:pt x="1685226" y="738613"/>
                  </a:lnTo>
                  <a:lnTo>
                    <a:pt x="1612707" y="755743"/>
                  </a:lnTo>
                  <a:lnTo>
                    <a:pt x="1541321" y="777105"/>
                  </a:lnTo>
                  <a:lnTo>
                    <a:pt x="1471314" y="802627"/>
                  </a:lnTo>
                  <a:lnTo>
                    <a:pt x="1402928" y="832220"/>
                  </a:lnTo>
                  <a:lnTo>
                    <a:pt x="1336400" y="865782"/>
                  </a:lnTo>
                  <a:lnTo>
                    <a:pt x="1271960" y="903197"/>
                  </a:lnTo>
                  <a:lnTo>
                    <a:pt x="1209831" y="944335"/>
                  </a:lnTo>
                  <a:lnTo>
                    <a:pt x="1150227" y="989054"/>
                  </a:lnTo>
                  <a:lnTo>
                    <a:pt x="1093355" y="1037199"/>
                  </a:lnTo>
                  <a:lnTo>
                    <a:pt x="1039412" y="1088604"/>
                  </a:lnTo>
                  <a:lnTo>
                    <a:pt x="988584" y="1143092"/>
                  </a:lnTo>
                  <a:lnTo>
                    <a:pt x="941046" y="1200473"/>
                  </a:lnTo>
                  <a:lnTo>
                    <a:pt x="896964" y="1260549"/>
                  </a:lnTo>
                  <a:lnTo>
                    <a:pt x="856490" y="1323112"/>
                  </a:lnTo>
                  <a:lnTo>
                    <a:pt x="819763" y="1387947"/>
                  </a:lnTo>
                  <a:lnTo>
                    <a:pt x="786910" y="1454828"/>
                  </a:lnTo>
                  <a:lnTo>
                    <a:pt x="758047" y="1523525"/>
                  </a:lnTo>
                  <a:lnTo>
                    <a:pt x="733271" y="1593800"/>
                  </a:lnTo>
                  <a:lnTo>
                    <a:pt x="712669" y="1665409"/>
                  </a:lnTo>
                  <a:lnTo>
                    <a:pt x="699704" y="1718608"/>
                  </a:lnTo>
                  <a:lnTo>
                    <a:pt x="694624" y="1735349"/>
                  </a:lnTo>
                  <a:lnTo>
                    <a:pt x="674550" y="1783797"/>
                  </a:lnTo>
                  <a:lnTo>
                    <a:pt x="647582" y="1828775"/>
                  </a:lnTo>
                  <a:lnTo>
                    <a:pt x="614305" y="1869308"/>
                  </a:lnTo>
                  <a:lnTo>
                    <a:pt x="575440" y="1904518"/>
                  </a:lnTo>
                  <a:lnTo>
                    <a:pt x="531829" y="1933643"/>
                  </a:lnTo>
                  <a:lnTo>
                    <a:pt x="484415" y="1956052"/>
                  </a:lnTo>
                  <a:lnTo>
                    <a:pt x="434226" y="1971260"/>
                  </a:lnTo>
                  <a:lnTo>
                    <a:pt x="382349" y="1978937"/>
                  </a:lnTo>
                  <a:lnTo>
                    <a:pt x="364874" y="1979789"/>
                  </a:lnTo>
                  <a:close/>
                </a:path>
              </a:pathLst>
            </a:custGeom>
            <a:solidFill>
              <a:srgbClr val="BE7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423866" y="8649237"/>
            <a:ext cx="3181985" cy="5499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96414" algn="l"/>
              </a:tabLst>
            </a:pPr>
            <a:r>
              <a:rPr sz="3400" b="1" spc="-135" dirty="0">
                <a:solidFill>
                  <a:srgbClr val="FFFFFF"/>
                </a:solidFill>
                <a:latin typeface="Tahoma"/>
                <a:cs typeface="Tahoma"/>
              </a:rPr>
              <a:t>257/74	</a:t>
            </a:r>
            <a:r>
              <a:rPr sz="3400" b="1" spc="-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4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b="1" spc="-114" dirty="0">
                <a:solidFill>
                  <a:srgbClr val="FFFFFF"/>
                </a:solidFill>
                <a:latin typeface="Tahoma"/>
                <a:cs typeface="Tahoma"/>
              </a:rPr>
              <a:t>3.47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507012" y="5389201"/>
            <a:ext cx="3781425" cy="3876675"/>
            <a:chOff x="14507012" y="5389201"/>
            <a:chExt cx="3781425" cy="3876675"/>
          </a:xfrm>
        </p:grpSpPr>
        <p:sp>
          <p:nvSpPr>
            <p:cNvPr id="23" name="object 23"/>
            <p:cNvSpPr/>
            <p:nvPr/>
          </p:nvSpPr>
          <p:spPr>
            <a:xfrm>
              <a:off x="14507007" y="5389206"/>
              <a:ext cx="3781425" cy="3098165"/>
            </a:xfrm>
            <a:custGeom>
              <a:avLst/>
              <a:gdLst/>
              <a:ahLst/>
              <a:cxnLst/>
              <a:rect l="l" t="t" r="r" b="b"/>
              <a:pathLst>
                <a:path w="3781425" h="3098165">
                  <a:moveTo>
                    <a:pt x="3780980" y="3093377"/>
                  </a:moveTo>
                  <a:lnTo>
                    <a:pt x="0" y="3093377"/>
                  </a:lnTo>
                  <a:lnTo>
                    <a:pt x="0" y="3098139"/>
                  </a:lnTo>
                  <a:lnTo>
                    <a:pt x="3780980" y="3098139"/>
                  </a:lnTo>
                  <a:lnTo>
                    <a:pt x="3780980" y="3093377"/>
                  </a:lnTo>
                  <a:close/>
                </a:path>
                <a:path w="3781425" h="3098165">
                  <a:moveTo>
                    <a:pt x="3780980" y="2320023"/>
                  </a:moveTo>
                  <a:lnTo>
                    <a:pt x="0" y="2320023"/>
                  </a:lnTo>
                  <a:lnTo>
                    <a:pt x="0" y="2324798"/>
                  </a:lnTo>
                  <a:lnTo>
                    <a:pt x="3780980" y="2324798"/>
                  </a:lnTo>
                  <a:lnTo>
                    <a:pt x="3780980" y="2320023"/>
                  </a:lnTo>
                  <a:close/>
                </a:path>
                <a:path w="3781425" h="3098165">
                  <a:moveTo>
                    <a:pt x="3780980" y="1546682"/>
                  </a:moveTo>
                  <a:lnTo>
                    <a:pt x="0" y="1546682"/>
                  </a:lnTo>
                  <a:lnTo>
                    <a:pt x="0" y="1551457"/>
                  </a:lnTo>
                  <a:lnTo>
                    <a:pt x="3780980" y="1551457"/>
                  </a:lnTo>
                  <a:lnTo>
                    <a:pt x="3780980" y="1546682"/>
                  </a:lnTo>
                  <a:close/>
                </a:path>
                <a:path w="3781425" h="3098165">
                  <a:moveTo>
                    <a:pt x="3780980" y="773341"/>
                  </a:moveTo>
                  <a:lnTo>
                    <a:pt x="0" y="773341"/>
                  </a:lnTo>
                  <a:lnTo>
                    <a:pt x="0" y="778116"/>
                  </a:lnTo>
                  <a:lnTo>
                    <a:pt x="3780980" y="778116"/>
                  </a:lnTo>
                  <a:lnTo>
                    <a:pt x="3780980" y="773341"/>
                  </a:lnTo>
                  <a:close/>
                </a:path>
                <a:path w="3781425" h="3098165">
                  <a:moveTo>
                    <a:pt x="3780980" y="0"/>
                  </a:moveTo>
                  <a:lnTo>
                    <a:pt x="0" y="0"/>
                  </a:lnTo>
                  <a:lnTo>
                    <a:pt x="0" y="4775"/>
                  </a:lnTo>
                  <a:lnTo>
                    <a:pt x="3780980" y="4775"/>
                  </a:lnTo>
                  <a:lnTo>
                    <a:pt x="378098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507012" y="9255914"/>
              <a:ext cx="3781425" cy="5080"/>
            </a:xfrm>
            <a:custGeom>
              <a:avLst/>
              <a:gdLst/>
              <a:ahLst/>
              <a:cxnLst/>
              <a:rect l="l" t="t" r="r" b="b"/>
              <a:pathLst>
                <a:path w="3781425" h="5079">
                  <a:moveTo>
                    <a:pt x="0" y="4773"/>
                  </a:moveTo>
                  <a:lnTo>
                    <a:pt x="0" y="0"/>
                  </a:lnTo>
                  <a:lnTo>
                    <a:pt x="3780987" y="0"/>
                  </a:lnTo>
                  <a:lnTo>
                    <a:pt x="3780987" y="4773"/>
                  </a:lnTo>
                  <a:lnTo>
                    <a:pt x="0" y="477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93692" y="5422522"/>
              <a:ext cx="3093720" cy="3838575"/>
            </a:xfrm>
            <a:custGeom>
              <a:avLst/>
              <a:gdLst/>
              <a:ahLst/>
              <a:cxnLst/>
              <a:rect l="l" t="t" r="r" b="b"/>
              <a:pathLst>
                <a:path w="3093719" h="3838575">
                  <a:moveTo>
                    <a:pt x="3093353" y="3838070"/>
                  </a:moveTo>
                  <a:lnTo>
                    <a:pt x="0" y="3838070"/>
                  </a:lnTo>
                  <a:lnTo>
                    <a:pt x="0" y="2909505"/>
                  </a:lnTo>
                  <a:lnTo>
                    <a:pt x="773338" y="2414270"/>
                  </a:lnTo>
                  <a:lnTo>
                    <a:pt x="1546676" y="1269039"/>
                  </a:lnTo>
                  <a:lnTo>
                    <a:pt x="2320015" y="1207135"/>
                  </a:lnTo>
                  <a:lnTo>
                    <a:pt x="3093353" y="0"/>
                  </a:lnTo>
                  <a:lnTo>
                    <a:pt x="3093353" y="3838070"/>
                  </a:lnTo>
                  <a:close/>
                </a:path>
              </a:pathLst>
            </a:custGeom>
            <a:solidFill>
              <a:srgbClr val="2D8BB9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93692" y="6722513"/>
              <a:ext cx="3093720" cy="2538095"/>
            </a:xfrm>
            <a:custGeom>
              <a:avLst/>
              <a:gdLst/>
              <a:ahLst/>
              <a:cxnLst/>
              <a:rect l="l" t="t" r="r" b="b"/>
              <a:pathLst>
                <a:path w="3093719" h="2538095">
                  <a:moveTo>
                    <a:pt x="3093353" y="2538079"/>
                  </a:moveTo>
                  <a:lnTo>
                    <a:pt x="0" y="2538079"/>
                  </a:lnTo>
                  <a:lnTo>
                    <a:pt x="0" y="2166652"/>
                  </a:lnTo>
                  <a:lnTo>
                    <a:pt x="773338" y="2042844"/>
                  </a:lnTo>
                  <a:lnTo>
                    <a:pt x="1546676" y="742852"/>
                  </a:lnTo>
                  <a:lnTo>
                    <a:pt x="2320015" y="1145230"/>
                  </a:lnTo>
                  <a:lnTo>
                    <a:pt x="3093353" y="0"/>
                  </a:lnTo>
                  <a:lnTo>
                    <a:pt x="3093353" y="2538079"/>
                  </a:lnTo>
                  <a:close/>
                </a:path>
              </a:pathLst>
            </a:custGeom>
            <a:solidFill>
              <a:srgbClr val="40B8D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93692" y="8084410"/>
              <a:ext cx="3093720" cy="1176655"/>
            </a:xfrm>
            <a:custGeom>
              <a:avLst/>
              <a:gdLst/>
              <a:ahLst/>
              <a:cxnLst/>
              <a:rect l="l" t="t" r="r" b="b"/>
              <a:pathLst>
                <a:path w="3093719" h="1176654">
                  <a:moveTo>
                    <a:pt x="3093353" y="1176182"/>
                  </a:moveTo>
                  <a:lnTo>
                    <a:pt x="0" y="1176182"/>
                  </a:lnTo>
                  <a:lnTo>
                    <a:pt x="773338" y="804756"/>
                  </a:lnTo>
                  <a:lnTo>
                    <a:pt x="1546676" y="0"/>
                  </a:lnTo>
                  <a:lnTo>
                    <a:pt x="2320015" y="247617"/>
                  </a:lnTo>
                  <a:lnTo>
                    <a:pt x="3093353" y="185712"/>
                  </a:lnTo>
                  <a:lnTo>
                    <a:pt x="3093353" y="1176182"/>
                  </a:lnTo>
                  <a:close/>
                </a:path>
              </a:pathLst>
            </a:custGeom>
            <a:solidFill>
              <a:srgbClr val="6BE4E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900843" y="5422521"/>
              <a:ext cx="3079115" cy="2908300"/>
            </a:xfrm>
            <a:custGeom>
              <a:avLst/>
              <a:gdLst/>
              <a:ahLst/>
              <a:cxnLst/>
              <a:rect l="l" t="t" r="r" b="b"/>
              <a:pathLst>
                <a:path w="3079115" h="2908300">
                  <a:moveTo>
                    <a:pt x="0" y="2907768"/>
                  </a:moveTo>
                  <a:lnTo>
                    <a:pt x="766182" y="2412829"/>
                  </a:lnTo>
                  <a:lnTo>
                    <a:pt x="1539524" y="1268281"/>
                  </a:lnTo>
                  <a:lnTo>
                    <a:pt x="2312867" y="1206414"/>
                  </a:lnTo>
                  <a:lnTo>
                    <a:pt x="3079049" y="0"/>
                  </a:lnTo>
                </a:path>
              </a:pathLst>
            </a:custGeom>
            <a:ln w="1432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00843" y="6721737"/>
              <a:ext cx="3079115" cy="2165985"/>
            </a:xfrm>
            <a:custGeom>
              <a:avLst/>
              <a:gdLst/>
              <a:ahLst/>
              <a:cxnLst/>
              <a:rect l="l" t="t" r="r" b="b"/>
              <a:pathLst>
                <a:path w="3079115" h="2165984">
                  <a:moveTo>
                    <a:pt x="0" y="2165359"/>
                  </a:moveTo>
                  <a:lnTo>
                    <a:pt x="766182" y="2041624"/>
                  </a:lnTo>
                  <a:lnTo>
                    <a:pt x="1539524" y="742408"/>
                  </a:lnTo>
                  <a:lnTo>
                    <a:pt x="2312867" y="1144547"/>
                  </a:lnTo>
                  <a:lnTo>
                    <a:pt x="3079049" y="0"/>
                  </a:lnTo>
                </a:path>
              </a:pathLst>
            </a:custGeom>
            <a:ln w="1432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900843" y="8082820"/>
              <a:ext cx="3079115" cy="1176020"/>
            </a:xfrm>
            <a:custGeom>
              <a:avLst/>
              <a:gdLst/>
              <a:ahLst/>
              <a:cxnLst/>
              <a:rect l="l" t="t" r="r" b="b"/>
              <a:pathLst>
                <a:path w="3079115" h="1176020">
                  <a:moveTo>
                    <a:pt x="0" y="1175480"/>
                  </a:moveTo>
                  <a:lnTo>
                    <a:pt x="766182" y="804276"/>
                  </a:lnTo>
                  <a:lnTo>
                    <a:pt x="1539524" y="0"/>
                  </a:lnTo>
                  <a:lnTo>
                    <a:pt x="2312867" y="247469"/>
                  </a:lnTo>
                  <a:lnTo>
                    <a:pt x="3079049" y="185602"/>
                  </a:lnTo>
                </a:path>
              </a:pathLst>
            </a:custGeom>
            <a:ln w="1432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791" y="1"/>
            <a:ext cx="10165208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5283" y="1845881"/>
            <a:ext cx="10148570" cy="1250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00" u="none" spc="465" dirty="0">
                <a:solidFill>
                  <a:srgbClr val="04092F"/>
                </a:solidFill>
                <a:latin typeface="Trebuchet MS"/>
                <a:cs typeface="Trebuchet MS"/>
              </a:rPr>
              <a:t>B</a:t>
            </a:r>
            <a:r>
              <a:rPr sz="8000" u="none" spc="-20" dirty="0">
                <a:solidFill>
                  <a:srgbClr val="04092F"/>
                </a:solidFill>
                <a:latin typeface="Trebuchet MS"/>
                <a:cs typeface="Trebuchet MS"/>
              </a:rPr>
              <a:t>o</a:t>
            </a:r>
            <a:r>
              <a:rPr sz="8000" u="none" spc="434" dirty="0">
                <a:solidFill>
                  <a:srgbClr val="04092F"/>
                </a:solidFill>
                <a:latin typeface="Trebuchet MS"/>
                <a:cs typeface="Trebuchet MS"/>
              </a:rPr>
              <a:t>t</a:t>
            </a:r>
            <a:r>
              <a:rPr sz="8000" u="none" spc="515" dirty="0">
                <a:solidFill>
                  <a:srgbClr val="04092F"/>
                </a:solidFill>
                <a:latin typeface="Trebuchet MS"/>
                <a:cs typeface="Trebuchet MS"/>
              </a:rPr>
              <a:t>s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110" dirty="0">
                <a:solidFill>
                  <a:srgbClr val="04092F"/>
                </a:solidFill>
                <a:latin typeface="Trebuchet MS"/>
                <a:cs typeface="Trebuchet MS"/>
              </a:rPr>
              <a:t>&amp;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-600" dirty="0">
                <a:solidFill>
                  <a:srgbClr val="04092F"/>
                </a:solidFill>
                <a:latin typeface="Trebuchet MS"/>
                <a:cs typeface="Trebuchet MS"/>
              </a:rPr>
              <a:t>F</a:t>
            </a:r>
            <a:r>
              <a:rPr sz="8000" u="none" spc="450" dirty="0">
                <a:solidFill>
                  <a:srgbClr val="04092F"/>
                </a:solidFill>
                <a:latin typeface="Trebuchet MS"/>
                <a:cs typeface="Trebuchet MS"/>
              </a:rPr>
              <a:t>a</a:t>
            </a:r>
            <a:r>
              <a:rPr sz="8000" u="none" spc="-225" dirty="0">
                <a:solidFill>
                  <a:srgbClr val="04092F"/>
                </a:solidFill>
                <a:latin typeface="Trebuchet MS"/>
                <a:cs typeface="Trebuchet MS"/>
              </a:rPr>
              <a:t>k</a:t>
            </a:r>
            <a:r>
              <a:rPr sz="8000" u="none" spc="-210" dirty="0">
                <a:solidFill>
                  <a:srgbClr val="04092F"/>
                </a:solidFill>
                <a:latin typeface="Trebuchet MS"/>
                <a:cs typeface="Trebuchet MS"/>
              </a:rPr>
              <a:t>e</a:t>
            </a:r>
            <a:r>
              <a:rPr sz="8000" u="none" spc="-919" dirty="0">
                <a:solidFill>
                  <a:srgbClr val="04092F"/>
                </a:solidFill>
                <a:latin typeface="Trebuchet MS"/>
                <a:cs typeface="Trebuchet MS"/>
              </a:rPr>
              <a:t> </a:t>
            </a:r>
            <a:r>
              <a:rPr sz="8000" u="none" spc="375" dirty="0">
                <a:solidFill>
                  <a:srgbClr val="04092F"/>
                </a:solidFill>
                <a:latin typeface="Trebuchet MS"/>
                <a:cs typeface="Trebuchet MS"/>
              </a:rPr>
              <a:t>A</a:t>
            </a:r>
            <a:r>
              <a:rPr sz="8000" u="none" spc="204" dirty="0">
                <a:solidFill>
                  <a:srgbClr val="04092F"/>
                </a:solidFill>
                <a:latin typeface="Trebuchet MS"/>
                <a:cs typeface="Trebuchet MS"/>
              </a:rPr>
              <a:t>cc</a:t>
            </a:r>
            <a:r>
              <a:rPr sz="8000" u="none" spc="-20" dirty="0">
                <a:solidFill>
                  <a:srgbClr val="04092F"/>
                </a:solidFill>
                <a:latin typeface="Trebuchet MS"/>
                <a:cs typeface="Trebuchet MS"/>
              </a:rPr>
              <a:t>o</a:t>
            </a:r>
            <a:r>
              <a:rPr sz="8000" u="none" spc="-420" dirty="0">
                <a:solidFill>
                  <a:srgbClr val="04092F"/>
                </a:solidFill>
                <a:latin typeface="Trebuchet MS"/>
                <a:cs typeface="Trebuchet MS"/>
              </a:rPr>
              <a:t>u</a:t>
            </a:r>
            <a:r>
              <a:rPr sz="8000" u="none" spc="-415" dirty="0">
                <a:solidFill>
                  <a:srgbClr val="04092F"/>
                </a:solidFill>
                <a:latin typeface="Trebuchet MS"/>
                <a:cs typeface="Trebuchet MS"/>
              </a:rPr>
              <a:t>n</a:t>
            </a:r>
            <a:r>
              <a:rPr sz="8000" u="none" spc="434" dirty="0">
                <a:solidFill>
                  <a:srgbClr val="04092F"/>
                </a:solidFill>
                <a:latin typeface="Trebuchet MS"/>
                <a:cs typeface="Trebuchet MS"/>
              </a:rPr>
              <a:t>t</a:t>
            </a:r>
            <a:r>
              <a:rPr sz="8000" u="none" spc="515" dirty="0">
                <a:solidFill>
                  <a:srgbClr val="04092F"/>
                </a:solidFill>
                <a:latin typeface="Trebuchet MS"/>
                <a:cs typeface="Trebuchet MS"/>
              </a:rPr>
              <a:t>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47" y="8576672"/>
            <a:ext cx="49530" cy="304165"/>
          </a:xfrm>
          <a:custGeom>
            <a:avLst/>
            <a:gdLst/>
            <a:ahLst/>
            <a:cxnLst/>
            <a:rect l="l" t="t" r="r" b="b"/>
            <a:pathLst>
              <a:path w="49529" h="304165">
                <a:moveTo>
                  <a:pt x="24548" y="303675"/>
                </a:moveTo>
                <a:lnTo>
                  <a:pt x="14992" y="301742"/>
                </a:lnTo>
                <a:lnTo>
                  <a:pt x="7189" y="296471"/>
                </a:lnTo>
                <a:lnTo>
                  <a:pt x="1928" y="288654"/>
                </a:lnTo>
                <a:lnTo>
                  <a:pt x="0" y="279083"/>
                </a:lnTo>
                <a:lnTo>
                  <a:pt x="0" y="24592"/>
                </a:lnTo>
                <a:lnTo>
                  <a:pt x="1928" y="15021"/>
                </a:lnTo>
                <a:lnTo>
                  <a:pt x="7189" y="7204"/>
                </a:lnTo>
                <a:lnTo>
                  <a:pt x="14992" y="1933"/>
                </a:lnTo>
                <a:lnTo>
                  <a:pt x="24548" y="0"/>
                </a:lnTo>
                <a:lnTo>
                  <a:pt x="34104" y="1933"/>
                </a:lnTo>
                <a:lnTo>
                  <a:pt x="41906" y="7204"/>
                </a:lnTo>
                <a:lnTo>
                  <a:pt x="47166" y="15021"/>
                </a:lnTo>
                <a:lnTo>
                  <a:pt x="49095" y="24592"/>
                </a:lnTo>
                <a:lnTo>
                  <a:pt x="49095" y="279083"/>
                </a:lnTo>
                <a:lnTo>
                  <a:pt x="47166" y="288654"/>
                </a:lnTo>
                <a:lnTo>
                  <a:pt x="41906" y="296471"/>
                </a:lnTo>
                <a:lnTo>
                  <a:pt x="34104" y="301742"/>
                </a:lnTo>
                <a:lnTo>
                  <a:pt x="24548" y="303675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8816804"/>
            <a:ext cx="1531620" cy="1470660"/>
            <a:chOff x="0" y="8816804"/>
            <a:chExt cx="1531620" cy="1470660"/>
          </a:xfrm>
        </p:grpSpPr>
        <p:sp>
          <p:nvSpPr>
            <p:cNvPr id="7" name="object 7"/>
            <p:cNvSpPr/>
            <p:nvPr/>
          </p:nvSpPr>
          <p:spPr>
            <a:xfrm>
              <a:off x="291452" y="8987180"/>
              <a:ext cx="793750" cy="1299845"/>
            </a:xfrm>
            <a:custGeom>
              <a:avLst/>
              <a:gdLst/>
              <a:ahLst/>
              <a:cxnLst/>
              <a:rect l="l" t="t" r="r" b="b"/>
              <a:pathLst>
                <a:path w="793750" h="1299845">
                  <a:moveTo>
                    <a:pt x="546950" y="1240688"/>
                  </a:moveTo>
                  <a:lnTo>
                    <a:pt x="247116" y="1240688"/>
                  </a:lnTo>
                  <a:lnTo>
                    <a:pt x="267500" y="1299819"/>
                  </a:lnTo>
                  <a:lnTo>
                    <a:pt x="526567" y="1299819"/>
                  </a:lnTo>
                  <a:lnTo>
                    <a:pt x="546950" y="1240688"/>
                  </a:lnTo>
                  <a:close/>
                </a:path>
                <a:path w="793750" h="1299845">
                  <a:moveTo>
                    <a:pt x="592455" y="1196098"/>
                  </a:moveTo>
                  <a:lnTo>
                    <a:pt x="590524" y="1186522"/>
                  </a:lnTo>
                  <a:lnTo>
                    <a:pt x="585254" y="1178712"/>
                  </a:lnTo>
                  <a:lnTo>
                    <a:pt x="577456" y="1173441"/>
                  </a:lnTo>
                  <a:lnTo>
                    <a:pt x="567905" y="1171498"/>
                  </a:lnTo>
                  <a:lnTo>
                    <a:pt x="226174" y="1171498"/>
                  </a:lnTo>
                  <a:lnTo>
                    <a:pt x="216611" y="1173441"/>
                  </a:lnTo>
                  <a:lnTo>
                    <a:pt x="208813" y="1178712"/>
                  </a:lnTo>
                  <a:lnTo>
                    <a:pt x="203555" y="1186522"/>
                  </a:lnTo>
                  <a:lnTo>
                    <a:pt x="201625" y="1196098"/>
                  </a:lnTo>
                  <a:lnTo>
                    <a:pt x="203555" y="1205674"/>
                  </a:lnTo>
                  <a:lnTo>
                    <a:pt x="208813" y="1213485"/>
                  </a:lnTo>
                  <a:lnTo>
                    <a:pt x="216611" y="1218768"/>
                  </a:lnTo>
                  <a:lnTo>
                    <a:pt x="226174" y="1220698"/>
                  </a:lnTo>
                  <a:lnTo>
                    <a:pt x="567905" y="1220698"/>
                  </a:lnTo>
                  <a:lnTo>
                    <a:pt x="577456" y="1218768"/>
                  </a:lnTo>
                  <a:lnTo>
                    <a:pt x="585254" y="1213485"/>
                  </a:lnTo>
                  <a:lnTo>
                    <a:pt x="590524" y="1205674"/>
                  </a:lnTo>
                  <a:lnTo>
                    <a:pt x="592455" y="1196098"/>
                  </a:lnTo>
                  <a:close/>
                </a:path>
                <a:path w="793750" h="1299845">
                  <a:moveTo>
                    <a:pt x="592455" y="1130515"/>
                  </a:moveTo>
                  <a:lnTo>
                    <a:pt x="590524" y="1120940"/>
                  </a:lnTo>
                  <a:lnTo>
                    <a:pt x="585254" y="1113116"/>
                  </a:lnTo>
                  <a:lnTo>
                    <a:pt x="577456" y="1107846"/>
                  </a:lnTo>
                  <a:lnTo>
                    <a:pt x="567905" y="1105916"/>
                  </a:lnTo>
                  <a:lnTo>
                    <a:pt x="226174" y="1105916"/>
                  </a:lnTo>
                  <a:lnTo>
                    <a:pt x="216611" y="1107846"/>
                  </a:lnTo>
                  <a:lnTo>
                    <a:pt x="208813" y="1113116"/>
                  </a:lnTo>
                  <a:lnTo>
                    <a:pt x="203555" y="1120940"/>
                  </a:lnTo>
                  <a:lnTo>
                    <a:pt x="201625" y="1130515"/>
                  </a:lnTo>
                  <a:lnTo>
                    <a:pt x="203555" y="1140079"/>
                  </a:lnTo>
                  <a:lnTo>
                    <a:pt x="208813" y="1147902"/>
                  </a:lnTo>
                  <a:lnTo>
                    <a:pt x="216611" y="1153172"/>
                  </a:lnTo>
                  <a:lnTo>
                    <a:pt x="226174" y="1155103"/>
                  </a:lnTo>
                  <a:lnTo>
                    <a:pt x="567905" y="1155103"/>
                  </a:lnTo>
                  <a:lnTo>
                    <a:pt x="577456" y="1153172"/>
                  </a:lnTo>
                  <a:lnTo>
                    <a:pt x="585254" y="1147902"/>
                  </a:lnTo>
                  <a:lnTo>
                    <a:pt x="590524" y="1140079"/>
                  </a:lnTo>
                  <a:lnTo>
                    <a:pt x="592455" y="1130515"/>
                  </a:lnTo>
                  <a:close/>
                </a:path>
                <a:path w="793750" h="1299845">
                  <a:moveTo>
                    <a:pt x="592455" y="1064920"/>
                  </a:moveTo>
                  <a:lnTo>
                    <a:pt x="590524" y="1055344"/>
                  </a:lnTo>
                  <a:lnTo>
                    <a:pt x="585254" y="1047534"/>
                  </a:lnTo>
                  <a:lnTo>
                    <a:pt x="577456" y="1042263"/>
                  </a:lnTo>
                  <a:lnTo>
                    <a:pt x="567905" y="1040333"/>
                  </a:lnTo>
                  <a:lnTo>
                    <a:pt x="226174" y="1040333"/>
                  </a:lnTo>
                  <a:lnTo>
                    <a:pt x="216611" y="1042263"/>
                  </a:lnTo>
                  <a:lnTo>
                    <a:pt x="208813" y="1047534"/>
                  </a:lnTo>
                  <a:lnTo>
                    <a:pt x="203555" y="1055344"/>
                  </a:lnTo>
                  <a:lnTo>
                    <a:pt x="201625" y="1064920"/>
                  </a:lnTo>
                  <a:lnTo>
                    <a:pt x="203555" y="1074496"/>
                  </a:lnTo>
                  <a:lnTo>
                    <a:pt x="208813" y="1082306"/>
                  </a:lnTo>
                  <a:lnTo>
                    <a:pt x="216611" y="1087589"/>
                  </a:lnTo>
                  <a:lnTo>
                    <a:pt x="226174" y="1089520"/>
                  </a:lnTo>
                  <a:lnTo>
                    <a:pt x="567905" y="1089520"/>
                  </a:lnTo>
                  <a:lnTo>
                    <a:pt x="577456" y="1087589"/>
                  </a:lnTo>
                  <a:lnTo>
                    <a:pt x="585254" y="1082306"/>
                  </a:lnTo>
                  <a:lnTo>
                    <a:pt x="590524" y="1074496"/>
                  </a:lnTo>
                  <a:lnTo>
                    <a:pt x="592455" y="1064920"/>
                  </a:lnTo>
                  <a:close/>
                </a:path>
                <a:path w="793750" h="1299845">
                  <a:moveTo>
                    <a:pt x="793369" y="373278"/>
                  </a:moveTo>
                  <a:lnTo>
                    <a:pt x="787412" y="324091"/>
                  </a:lnTo>
                  <a:lnTo>
                    <a:pt x="775665" y="276936"/>
                  </a:lnTo>
                  <a:lnTo>
                    <a:pt x="758520" y="232206"/>
                  </a:lnTo>
                  <a:lnTo>
                    <a:pt x="744359" y="205460"/>
                  </a:lnTo>
                  <a:lnTo>
                    <a:pt x="744359" y="376161"/>
                  </a:lnTo>
                  <a:lnTo>
                    <a:pt x="743585" y="428078"/>
                  </a:lnTo>
                  <a:lnTo>
                    <a:pt x="735317" y="478777"/>
                  </a:lnTo>
                  <a:lnTo>
                    <a:pt x="719772" y="527494"/>
                  </a:lnTo>
                  <a:lnTo>
                    <a:pt x="697217" y="573481"/>
                  </a:lnTo>
                  <a:lnTo>
                    <a:pt x="667867" y="615975"/>
                  </a:lnTo>
                  <a:lnTo>
                    <a:pt x="638175" y="657402"/>
                  </a:lnTo>
                  <a:lnTo>
                    <a:pt x="613473" y="701649"/>
                  </a:lnTo>
                  <a:lnTo>
                    <a:pt x="593953" y="748233"/>
                  </a:lnTo>
                  <a:lnTo>
                    <a:pt x="579780" y="796620"/>
                  </a:lnTo>
                  <a:lnTo>
                    <a:pt x="571144" y="846302"/>
                  </a:lnTo>
                  <a:lnTo>
                    <a:pt x="568299" y="895362"/>
                  </a:lnTo>
                  <a:lnTo>
                    <a:pt x="568223" y="967803"/>
                  </a:lnTo>
                  <a:lnTo>
                    <a:pt x="560666" y="975372"/>
                  </a:lnTo>
                  <a:lnTo>
                    <a:pt x="243192" y="975372"/>
                  </a:lnTo>
                  <a:lnTo>
                    <a:pt x="235940" y="973899"/>
                  </a:lnTo>
                  <a:lnTo>
                    <a:pt x="230009" y="969899"/>
                  </a:lnTo>
                  <a:lnTo>
                    <a:pt x="226009" y="963955"/>
                  </a:lnTo>
                  <a:lnTo>
                    <a:pt x="224536" y="956691"/>
                  </a:lnTo>
                  <a:lnTo>
                    <a:pt x="224536" y="895362"/>
                  </a:lnTo>
                  <a:lnTo>
                    <a:pt x="221627" y="845350"/>
                  </a:lnTo>
                  <a:lnTo>
                    <a:pt x="212991" y="796074"/>
                  </a:lnTo>
                  <a:lnTo>
                    <a:pt x="198704" y="747826"/>
                  </a:lnTo>
                  <a:lnTo>
                    <a:pt x="178892" y="700900"/>
                  </a:lnTo>
                  <a:lnTo>
                    <a:pt x="153657" y="655586"/>
                  </a:lnTo>
                  <a:lnTo>
                    <a:pt x="123101" y="612190"/>
                  </a:lnTo>
                  <a:lnTo>
                    <a:pt x="96812" y="573684"/>
                  </a:lnTo>
                  <a:lnTo>
                    <a:pt x="76136" y="532549"/>
                  </a:lnTo>
                  <a:lnTo>
                    <a:pt x="61201" y="489165"/>
                  </a:lnTo>
                  <a:lnTo>
                    <a:pt x="52146" y="443928"/>
                  </a:lnTo>
                  <a:lnTo>
                    <a:pt x="49098" y="397217"/>
                  </a:lnTo>
                  <a:lnTo>
                    <a:pt x="52311" y="349275"/>
                  </a:lnTo>
                  <a:lnTo>
                    <a:pt x="61810" y="302971"/>
                  </a:lnTo>
                  <a:lnTo>
                    <a:pt x="77406" y="258737"/>
                  </a:lnTo>
                  <a:lnTo>
                    <a:pt x="98894" y="217068"/>
                  </a:lnTo>
                  <a:lnTo>
                    <a:pt x="126034" y="178460"/>
                  </a:lnTo>
                  <a:lnTo>
                    <a:pt x="158750" y="143205"/>
                  </a:lnTo>
                  <a:lnTo>
                    <a:pt x="200012" y="109766"/>
                  </a:lnTo>
                  <a:lnTo>
                    <a:pt x="245084" y="83362"/>
                  </a:lnTo>
                  <a:lnTo>
                    <a:pt x="293344" y="64211"/>
                  </a:lnTo>
                  <a:lnTo>
                    <a:pt x="344131" y="52552"/>
                  </a:lnTo>
                  <a:lnTo>
                    <a:pt x="396811" y="48615"/>
                  </a:lnTo>
                  <a:lnTo>
                    <a:pt x="404215" y="48615"/>
                  </a:lnTo>
                  <a:lnTo>
                    <a:pt x="465289" y="55422"/>
                  </a:lnTo>
                  <a:lnTo>
                    <a:pt x="509536" y="67665"/>
                  </a:lnTo>
                  <a:lnTo>
                    <a:pt x="551395" y="85572"/>
                  </a:lnTo>
                  <a:lnTo>
                    <a:pt x="590397" y="108648"/>
                  </a:lnTo>
                  <a:lnTo>
                    <a:pt x="626084" y="136461"/>
                  </a:lnTo>
                  <a:lnTo>
                    <a:pt x="657987" y="168516"/>
                  </a:lnTo>
                  <a:lnTo>
                    <a:pt x="685622" y="204355"/>
                  </a:lnTo>
                  <a:lnTo>
                    <a:pt x="708545" y="243497"/>
                  </a:lnTo>
                  <a:lnTo>
                    <a:pt x="726287" y="285496"/>
                  </a:lnTo>
                  <a:lnTo>
                    <a:pt x="738378" y="329869"/>
                  </a:lnTo>
                  <a:lnTo>
                    <a:pt x="744359" y="376161"/>
                  </a:lnTo>
                  <a:lnTo>
                    <a:pt x="744359" y="205460"/>
                  </a:lnTo>
                  <a:lnTo>
                    <a:pt x="709460" y="151485"/>
                  </a:lnTo>
                  <a:lnTo>
                    <a:pt x="678307" y="116255"/>
                  </a:lnTo>
                  <a:lnTo>
                    <a:pt x="643242" y="84937"/>
                  </a:lnTo>
                  <a:lnTo>
                    <a:pt x="604621" y="57899"/>
                  </a:lnTo>
                  <a:lnTo>
                    <a:pt x="562825" y="35547"/>
                  </a:lnTo>
                  <a:lnTo>
                    <a:pt x="518236" y="18224"/>
                  </a:lnTo>
                  <a:lnTo>
                    <a:pt x="471220" y="6311"/>
                  </a:lnTo>
                  <a:lnTo>
                    <a:pt x="422148" y="203"/>
                  </a:lnTo>
                  <a:lnTo>
                    <a:pt x="375005" y="0"/>
                  </a:lnTo>
                  <a:lnTo>
                    <a:pt x="328866" y="5168"/>
                  </a:lnTo>
                  <a:lnTo>
                    <a:pt x="284073" y="15595"/>
                  </a:lnTo>
                  <a:lnTo>
                    <a:pt x="240957" y="31140"/>
                  </a:lnTo>
                  <a:lnTo>
                    <a:pt x="199859" y="51701"/>
                  </a:lnTo>
                  <a:lnTo>
                    <a:pt x="161137" y="77152"/>
                  </a:lnTo>
                  <a:lnTo>
                    <a:pt x="125120" y="107353"/>
                  </a:lnTo>
                  <a:lnTo>
                    <a:pt x="93154" y="141262"/>
                  </a:lnTo>
                  <a:lnTo>
                    <a:pt x="65582" y="178396"/>
                  </a:lnTo>
                  <a:lnTo>
                    <a:pt x="42494" y="218478"/>
                  </a:lnTo>
                  <a:lnTo>
                    <a:pt x="24206" y="260832"/>
                  </a:lnTo>
                  <a:lnTo>
                    <a:pt x="10896" y="305054"/>
                  </a:lnTo>
                  <a:lnTo>
                    <a:pt x="2755" y="350685"/>
                  </a:lnTo>
                  <a:lnTo>
                    <a:pt x="0" y="397217"/>
                  </a:lnTo>
                  <a:lnTo>
                    <a:pt x="3479" y="450519"/>
                  </a:lnTo>
                  <a:lnTo>
                    <a:pt x="13817" y="502145"/>
                  </a:lnTo>
                  <a:lnTo>
                    <a:pt x="30873" y="551662"/>
                  </a:lnTo>
                  <a:lnTo>
                    <a:pt x="54483" y="598614"/>
                  </a:lnTo>
                  <a:lnTo>
                    <a:pt x="84493" y="642581"/>
                  </a:lnTo>
                  <a:lnTo>
                    <a:pt x="116801" y="689432"/>
                  </a:lnTo>
                  <a:lnTo>
                    <a:pt x="142201" y="738593"/>
                  </a:lnTo>
                  <a:lnTo>
                    <a:pt x="160553" y="789609"/>
                  </a:lnTo>
                  <a:lnTo>
                    <a:pt x="171691" y="842010"/>
                  </a:lnTo>
                  <a:lnTo>
                    <a:pt x="175437" y="895362"/>
                  </a:lnTo>
                  <a:lnTo>
                    <a:pt x="175437" y="956691"/>
                  </a:lnTo>
                  <a:lnTo>
                    <a:pt x="180771" y="983081"/>
                  </a:lnTo>
                  <a:lnTo>
                    <a:pt x="195313" y="1004658"/>
                  </a:lnTo>
                  <a:lnTo>
                    <a:pt x="216852" y="1019225"/>
                  </a:lnTo>
                  <a:lnTo>
                    <a:pt x="243192" y="1024572"/>
                  </a:lnTo>
                  <a:lnTo>
                    <a:pt x="551357" y="1024572"/>
                  </a:lnTo>
                  <a:lnTo>
                    <a:pt x="577011" y="1019365"/>
                  </a:lnTo>
                  <a:lnTo>
                    <a:pt x="597979" y="1005192"/>
                  </a:lnTo>
                  <a:lnTo>
                    <a:pt x="612127" y="984186"/>
                  </a:lnTo>
                  <a:lnTo>
                    <a:pt x="613905" y="975372"/>
                  </a:lnTo>
                  <a:lnTo>
                    <a:pt x="617321" y="958481"/>
                  </a:lnTo>
                  <a:lnTo>
                    <a:pt x="617423" y="895362"/>
                  </a:lnTo>
                  <a:lnTo>
                    <a:pt x="621055" y="842975"/>
                  </a:lnTo>
                  <a:lnTo>
                    <a:pt x="632079" y="790295"/>
                  </a:lnTo>
                  <a:lnTo>
                    <a:pt x="650100" y="739533"/>
                  </a:lnTo>
                  <a:lnTo>
                    <a:pt x="674865" y="691464"/>
                  </a:lnTo>
                  <a:lnTo>
                    <a:pt x="706069" y="646874"/>
                  </a:lnTo>
                  <a:lnTo>
                    <a:pt x="734504" y="606767"/>
                  </a:lnTo>
                  <a:lnTo>
                    <a:pt x="757605" y="563791"/>
                  </a:lnTo>
                  <a:lnTo>
                    <a:pt x="775195" y="518464"/>
                  </a:lnTo>
                  <a:lnTo>
                    <a:pt x="787133" y="471258"/>
                  </a:lnTo>
                  <a:lnTo>
                    <a:pt x="793242" y="422706"/>
                  </a:lnTo>
                  <a:lnTo>
                    <a:pt x="793369" y="373278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957" y="8816804"/>
              <a:ext cx="228712" cy="2291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8256" y="9396531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3" y="49187"/>
                  </a:moveTo>
                  <a:lnTo>
                    <a:pt x="24540" y="49187"/>
                  </a:lnTo>
                  <a:lnTo>
                    <a:pt x="14990" y="47255"/>
                  </a:lnTo>
                  <a:lnTo>
                    <a:pt x="7189" y="41985"/>
                  </a:lnTo>
                  <a:lnTo>
                    <a:pt x="1929" y="34168"/>
                  </a:lnTo>
                  <a:lnTo>
                    <a:pt x="0" y="24595"/>
                  </a:lnTo>
                  <a:lnTo>
                    <a:pt x="1929" y="15020"/>
                  </a:lnTo>
                  <a:lnTo>
                    <a:pt x="7189" y="7202"/>
                  </a:lnTo>
                  <a:lnTo>
                    <a:pt x="14990" y="1932"/>
                  </a:lnTo>
                  <a:lnTo>
                    <a:pt x="24540" y="0"/>
                  </a:lnTo>
                  <a:lnTo>
                    <a:pt x="278543" y="0"/>
                  </a:lnTo>
                  <a:lnTo>
                    <a:pt x="288092" y="1932"/>
                  </a:lnTo>
                  <a:lnTo>
                    <a:pt x="295893" y="7202"/>
                  </a:lnTo>
                  <a:lnTo>
                    <a:pt x="301154" y="15020"/>
                  </a:lnTo>
                  <a:lnTo>
                    <a:pt x="303084" y="24595"/>
                  </a:lnTo>
                  <a:lnTo>
                    <a:pt x="301154" y="34168"/>
                  </a:lnTo>
                  <a:lnTo>
                    <a:pt x="295893" y="41985"/>
                  </a:lnTo>
                  <a:lnTo>
                    <a:pt x="288092" y="47255"/>
                  </a:lnTo>
                  <a:lnTo>
                    <a:pt x="278543" y="4918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959" y="9796305"/>
              <a:ext cx="228713" cy="2291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18" y="9796305"/>
              <a:ext cx="228709" cy="2291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9396529"/>
              <a:ext cx="149225" cy="49530"/>
            </a:xfrm>
            <a:custGeom>
              <a:avLst/>
              <a:gdLst/>
              <a:ahLst/>
              <a:cxnLst/>
              <a:rect l="l" t="t" r="r" b="b"/>
              <a:pathLst>
                <a:path w="149225" h="49529">
                  <a:moveTo>
                    <a:pt x="124196" y="49189"/>
                  </a:moveTo>
                  <a:lnTo>
                    <a:pt x="0" y="49189"/>
                  </a:lnTo>
                  <a:lnTo>
                    <a:pt x="0" y="0"/>
                  </a:lnTo>
                  <a:lnTo>
                    <a:pt x="124196" y="0"/>
                  </a:lnTo>
                  <a:lnTo>
                    <a:pt x="133753" y="1932"/>
                  </a:lnTo>
                  <a:lnTo>
                    <a:pt x="141556" y="7203"/>
                  </a:lnTo>
                  <a:lnTo>
                    <a:pt x="146816" y="15020"/>
                  </a:lnTo>
                  <a:lnTo>
                    <a:pt x="148745" y="24593"/>
                  </a:lnTo>
                  <a:lnTo>
                    <a:pt x="146816" y="34167"/>
                  </a:lnTo>
                  <a:lnTo>
                    <a:pt x="141556" y="41985"/>
                  </a:lnTo>
                  <a:lnTo>
                    <a:pt x="133753" y="47256"/>
                  </a:lnTo>
                  <a:lnTo>
                    <a:pt x="124196" y="49189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18" y="8816804"/>
              <a:ext cx="228707" cy="22914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8743" y="507402"/>
            <a:ext cx="1558167" cy="8549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82101"/>
            <a:ext cx="2363427" cy="101727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922914" y="565143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5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7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9" y="65700"/>
                </a:lnTo>
                <a:lnTo>
                  <a:pt x="423862" y="0"/>
                </a:lnTo>
                <a:lnTo>
                  <a:pt x="432116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9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5" y="423862"/>
                </a:lnTo>
                <a:lnTo>
                  <a:pt x="782024" y="432116"/>
                </a:lnTo>
                <a:lnTo>
                  <a:pt x="724163" y="440735"/>
                </a:lnTo>
                <a:lnTo>
                  <a:pt x="673569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9"/>
                </a:lnTo>
                <a:lnTo>
                  <a:pt x="440735" y="724163"/>
                </a:lnTo>
                <a:lnTo>
                  <a:pt x="432116" y="782024"/>
                </a:lnTo>
                <a:lnTo>
                  <a:pt x="423862" y="847725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5314" y="9481229"/>
            <a:ext cx="2223507" cy="74779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84869" y="195600"/>
            <a:ext cx="11073765" cy="4352290"/>
            <a:chOff x="184869" y="195600"/>
            <a:chExt cx="11073765" cy="435229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492" y="195600"/>
              <a:ext cx="1495673" cy="157070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4869" y="3329534"/>
              <a:ext cx="11073765" cy="1218565"/>
            </a:xfrm>
            <a:custGeom>
              <a:avLst/>
              <a:gdLst/>
              <a:ahLst/>
              <a:cxnLst/>
              <a:rect l="l" t="t" r="r" b="b"/>
              <a:pathLst>
                <a:path w="11073765" h="1218564">
                  <a:moveTo>
                    <a:pt x="8086740" y="1218108"/>
                  </a:moveTo>
                  <a:lnTo>
                    <a:pt x="2986847" y="1218108"/>
                  </a:lnTo>
                  <a:lnTo>
                    <a:pt x="2938379" y="1210288"/>
                  </a:lnTo>
                  <a:lnTo>
                    <a:pt x="2896284" y="1188511"/>
                  </a:lnTo>
                  <a:lnTo>
                    <a:pt x="2863090" y="1155304"/>
                  </a:lnTo>
                  <a:lnTo>
                    <a:pt x="2841321" y="1113195"/>
                  </a:lnTo>
                  <a:lnTo>
                    <a:pt x="2833503" y="1064708"/>
                  </a:lnTo>
                  <a:lnTo>
                    <a:pt x="2833503" y="767000"/>
                  </a:lnTo>
                  <a:lnTo>
                    <a:pt x="2825685" y="718514"/>
                  </a:lnTo>
                  <a:lnTo>
                    <a:pt x="2803917" y="676404"/>
                  </a:lnTo>
                  <a:lnTo>
                    <a:pt x="2770722" y="643197"/>
                  </a:lnTo>
                  <a:lnTo>
                    <a:pt x="2728628" y="621420"/>
                  </a:lnTo>
                  <a:lnTo>
                    <a:pt x="2680159" y="613600"/>
                  </a:lnTo>
                  <a:lnTo>
                    <a:pt x="153344" y="613600"/>
                  </a:lnTo>
                  <a:lnTo>
                    <a:pt x="104875" y="605779"/>
                  </a:lnTo>
                  <a:lnTo>
                    <a:pt x="62781" y="584003"/>
                  </a:lnTo>
                  <a:lnTo>
                    <a:pt x="29586" y="550796"/>
                  </a:lnTo>
                  <a:lnTo>
                    <a:pt x="7817" y="508686"/>
                  </a:lnTo>
                  <a:lnTo>
                    <a:pt x="0" y="460200"/>
                  </a:lnTo>
                  <a:lnTo>
                    <a:pt x="0" y="153400"/>
                  </a:lnTo>
                  <a:lnTo>
                    <a:pt x="7817" y="104913"/>
                  </a:lnTo>
                  <a:lnTo>
                    <a:pt x="29586" y="62803"/>
                  </a:lnTo>
                  <a:lnTo>
                    <a:pt x="62781" y="29597"/>
                  </a:lnTo>
                  <a:lnTo>
                    <a:pt x="104875" y="7820"/>
                  </a:lnTo>
                  <a:lnTo>
                    <a:pt x="153344" y="0"/>
                  </a:lnTo>
                  <a:lnTo>
                    <a:pt x="10920244" y="0"/>
                  </a:lnTo>
                  <a:lnTo>
                    <a:pt x="10978926" y="11676"/>
                  </a:lnTo>
                  <a:lnTo>
                    <a:pt x="11028674" y="44929"/>
                  </a:lnTo>
                  <a:lnTo>
                    <a:pt x="11061915" y="94696"/>
                  </a:lnTo>
                  <a:lnTo>
                    <a:pt x="11073587" y="153400"/>
                  </a:lnTo>
                  <a:lnTo>
                    <a:pt x="11073587" y="460200"/>
                  </a:lnTo>
                  <a:lnTo>
                    <a:pt x="11061915" y="518903"/>
                  </a:lnTo>
                  <a:lnTo>
                    <a:pt x="11028674" y="568670"/>
                  </a:lnTo>
                  <a:lnTo>
                    <a:pt x="10978926" y="601923"/>
                  </a:lnTo>
                  <a:lnTo>
                    <a:pt x="10920244" y="613600"/>
                  </a:lnTo>
                  <a:lnTo>
                    <a:pt x="8393428" y="613600"/>
                  </a:lnTo>
                  <a:lnTo>
                    <a:pt x="8363372" y="616575"/>
                  </a:lnTo>
                  <a:lnTo>
                    <a:pt x="8308353" y="639373"/>
                  </a:lnTo>
                  <a:lnTo>
                    <a:pt x="8265848" y="681893"/>
                  </a:lnTo>
                  <a:lnTo>
                    <a:pt x="8243058" y="736933"/>
                  </a:lnTo>
                  <a:lnTo>
                    <a:pt x="8240084" y="767000"/>
                  </a:lnTo>
                  <a:lnTo>
                    <a:pt x="8240084" y="1064708"/>
                  </a:lnTo>
                  <a:lnTo>
                    <a:pt x="8237110" y="1094775"/>
                  </a:lnTo>
                  <a:lnTo>
                    <a:pt x="8214320" y="1149815"/>
                  </a:lnTo>
                  <a:lnTo>
                    <a:pt x="8171815" y="1192335"/>
                  </a:lnTo>
                  <a:lnTo>
                    <a:pt x="8116795" y="1215134"/>
                  </a:lnTo>
                  <a:lnTo>
                    <a:pt x="8086740" y="1218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17737" y="9504031"/>
            <a:ext cx="3460750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15" dirty="0">
                <a:latin typeface="Trebuchet MS"/>
                <a:cs typeface="Trebuchet MS"/>
              </a:rPr>
              <a:t>Investor</a:t>
            </a:r>
            <a:r>
              <a:rPr sz="3750" spc="-220" dirty="0">
                <a:latin typeface="Trebuchet MS"/>
                <a:cs typeface="Trebuchet MS"/>
              </a:rPr>
              <a:t> </a:t>
            </a:r>
            <a:r>
              <a:rPr sz="3750" spc="-20" dirty="0">
                <a:latin typeface="Trebuchet MS"/>
                <a:cs typeface="Trebuchet MS"/>
              </a:rPr>
              <a:t>metrics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9106" y="3218264"/>
            <a:ext cx="10801985" cy="2551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4965" marR="5080" indent="-2834640">
              <a:lnSpc>
                <a:spcPct val="116700"/>
              </a:lnSpc>
              <a:spcBef>
                <a:spcPts val="90"/>
              </a:spcBef>
            </a:pPr>
            <a:r>
              <a:rPr sz="3400" b="1" spc="-105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u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145" dirty="0">
                <a:solidFill>
                  <a:srgbClr val="F4F5FB"/>
                </a:solidFill>
                <a:latin typeface="Trebuchet MS"/>
                <a:cs typeface="Trebuchet MS"/>
              </a:rPr>
              <a:t>w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5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200" dirty="0">
                <a:solidFill>
                  <a:srgbClr val="F4F5FB"/>
                </a:solidFill>
                <a:latin typeface="Trebuchet MS"/>
                <a:cs typeface="Trebuchet MS"/>
              </a:rPr>
              <a:t>a</a:t>
            </a:r>
            <a:r>
              <a:rPr sz="3400" b="1" spc="55" dirty="0">
                <a:solidFill>
                  <a:srgbClr val="F4F5FB"/>
                </a:solidFill>
                <a:latin typeface="Trebuchet MS"/>
                <a:cs typeface="Trebuchet MS"/>
              </a:rPr>
              <a:t>v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90" dirty="0">
                <a:solidFill>
                  <a:srgbClr val="F4F5FB"/>
                </a:solidFill>
                <a:latin typeface="Trebuchet MS"/>
                <a:cs typeface="Trebuchet MS"/>
              </a:rPr>
              <a:t>k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25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55" dirty="0">
                <a:solidFill>
                  <a:srgbClr val="F4F5FB"/>
                </a:solidFill>
                <a:latin typeface="Trebuchet MS"/>
                <a:cs typeface="Trebuchet MS"/>
              </a:rPr>
              <a:t>v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25" dirty="0">
                <a:solidFill>
                  <a:srgbClr val="F4F5FB"/>
                </a:solidFill>
                <a:latin typeface="Trebuchet MS"/>
                <a:cs typeface="Trebuchet MS"/>
              </a:rPr>
              <a:t>y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240" dirty="0">
                <a:solidFill>
                  <a:srgbClr val="F4F5FB"/>
                </a:solidFill>
                <a:latin typeface="Trebuchet MS"/>
                <a:cs typeface="Trebuchet MS"/>
              </a:rPr>
              <a:t>g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5" dirty="0">
                <a:solidFill>
                  <a:srgbClr val="F4F5FB"/>
                </a:solidFill>
                <a:latin typeface="Trebuchet MS"/>
                <a:cs typeface="Trebuchet MS"/>
              </a:rPr>
              <a:t>p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5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165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175" dirty="0">
                <a:solidFill>
                  <a:srgbClr val="F4F5FB"/>
                </a:solidFill>
                <a:latin typeface="Trebuchet MS"/>
                <a:cs typeface="Trebuchet MS"/>
              </a:rPr>
              <a:t>h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-55" dirty="0">
                <a:solidFill>
                  <a:srgbClr val="F4F5FB"/>
                </a:solidFill>
                <a:latin typeface="Trebuchet MS"/>
                <a:cs typeface="Trebuchet MS"/>
              </a:rPr>
              <a:t>e  </a:t>
            </a:r>
            <a:r>
              <a:rPr sz="3400" b="1" spc="145" dirty="0">
                <a:solidFill>
                  <a:srgbClr val="F4F5FB"/>
                </a:solidFill>
                <a:latin typeface="Trebuchet MS"/>
                <a:cs typeface="Trebuchet MS"/>
              </a:rPr>
              <a:t>w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225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220" dirty="0">
                <a:solidFill>
                  <a:srgbClr val="F4F5FB"/>
                </a:solidFill>
                <a:latin typeface="Trebuchet MS"/>
                <a:cs typeface="Trebuchet MS"/>
              </a:rPr>
              <a:t>l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b</a:t>
            </a:r>
            <a:r>
              <a:rPr sz="3400" b="1" spc="-80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95" dirty="0">
                <a:solidFill>
                  <a:srgbClr val="F4F5FB"/>
                </a:solidFill>
                <a:latin typeface="Trebuchet MS"/>
                <a:cs typeface="Trebuchet MS"/>
              </a:rPr>
              <a:t>c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-170" dirty="0">
                <a:solidFill>
                  <a:srgbClr val="F4F5FB"/>
                </a:solidFill>
                <a:latin typeface="Trebuchet MS"/>
                <a:cs typeface="Trebuchet MS"/>
              </a:rPr>
              <a:t>n</a:t>
            </a:r>
            <a:r>
              <a:rPr sz="3400" b="1" spc="225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210" dirty="0">
                <a:solidFill>
                  <a:srgbClr val="F4F5FB"/>
                </a:solidFill>
                <a:latin typeface="Trebuchet MS"/>
                <a:cs typeface="Trebuchet MS"/>
              </a:rPr>
              <a:t>i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160" dirty="0">
                <a:solidFill>
                  <a:srgbClr val="F4F5FB"/>
                </a:solidFill>
                <a:latin typeface="Trebuchet MS"/>
                <a:cs typeface="Trebuchet MS"/>
              </a:rPr>
              <a:t>r</a:t>
            </a:r>
            <a:r>
              <a:rPr sz="3400" b="1" spc="-85" dirty="0">
                <a:solidFill>
                  <a:srgbClr val="F4F5FB"/>
                </a:solidFill>
                <a:latin typeface="Trebuchet MS"/>
                <a:cs typeface="Trebuchet MS"/>
              </a:rPr>
              <a:t>e</a:t>
            </a:r>
            <a:r>
              <a:rPr sz="3400" b="1" spc="-25" dirty="0">
                <a:solidFill>
                  <a:srgbClr val="F4F5FB"/>
                </a:solidFill>
                <a:latin typeface="Trebuchet MS"/>
                <a:cs typeface="Trebuchet MS"/>
              </a:rPr>
              <a:t>d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200" dirty="0">
                <a:solidFill>
                  <a:srgbClr val="F4F5FB"/>
                </a:solidFill>
                <a:latin typeface="Trebuchet MS"/>
                <a:cs typeface="Trebuchet MS"/>
              </a:rPr>
              <a:t>a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r>
              <a:rPr sz="3400" b="1" spc="-385" dirty="0">
                <a:solidFill>
                  <a:srgbClr val="F4F5FB"/>
                </a:solidFill>
                <a:latin typeface="Trebuchet MS"/>
                <a:cs typeface="Trebuchet MS"/>
              </a:rPr>
              <a:t> </a:t>
            </a:r>
            <a:r>
              <a:rPr sz="3400" b="1" spc="-30" dirty="0">
                <a:solidFill>
                  <a:srgbClr val="F4F5FB"/>
                </a:solidFill>
                <a:latin typeface="Trebuchet MS"/>
                <a:cs typeface="Trebuchet MS"/>
              </a:rPr>
              <a:t>b</a:t>
            </a:r>
            <a:r>
              <a:rPr sz="3400" b="1" dirty="0">
                <a:solidFill>
                  <a:srgbClr val="F4F5FB"/>
                </a:solidFill>
                <a:latin typeface="Trebuchet MS"/>
                <a:cs typeface="Trebuchet MS"/>
              </a:rPr>
              <a:t>o</a:t>
            </a:r>
            <a:r>
              <a:rPr sz="3400" b="1" spc="190" dirty="0">
                <a:solidFill>
                  <a:srgbClr val="F4F5FB"/>
                </a:solidFill>
                <a:latin typeface="Trebuchet MS"/>
                <a:cs typeface="Trebuchet MS"/>
              </a:rPr>
              <a:t>t</a:t>
            </a:r>
            <a:r>
              <a:rPr sz="3400" b="1" spc="229" dirty="0">
                <a:solidFill>
                  <a:srgbClr val="F4F5FB"/>
                </a:solidFill>
                <a:latin typeface="Trebuchet MS"/>
                <a:cs typeface="Trebuchet MS"/>
              </a:rPr>
              <a:t>s</a:t>
            </a:r>
            <a:endParaRPr sz="3400">
              <a:latin typeface="Trebuchet MS"/>
              <a:cs typeface="Trebuchet MS"/>
            </a:endParaRPr>
          </a:p>
          <a:p>
            <a:pPr marL="12700" marR="1270000">
              <a:lnSpc>
                <a:spcPct val="117300"/>
              </a:lnSpc>
              <a:spcBef>
                <a:spcPts val="2625"/>
              </a:spcBef>
            </a:pPr>
            <a:r>
              <a:rPr sz="2750" spc="80" dirty="0">
                <a:latin typeface="Trebuchet MS"/>
                <a:cs typeface="Trebuchet MS"/>
              </a:rPr>
              <a:t>We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30" dirty="0">
                <a:latin typeface="Trebuchet MS"/>
                <a:cs typeface="Trebuchet MS"/>
              </a:rPr>
              <a:t>have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13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0" dirty="0">
                <a:latin typeface="Trebuchet MS"/>
                <a:cs typeface="Trebuchet MS"/>
              </a:rPr>
              <a:t>such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5" dirty="0">
                <a:latin typeface="Trebuchet MS"/>
                <a:cs typeface="Trebuchet MS"/>
              </a:rPr>
              <a:t>users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95" dirty="0">
                <a:latin typeface="Trebuchet MS"/>
                <a:cs typeface="Trebuchet MS"/>
              </a:rPr>
              <a:t>based</a:t>
            </a:r>
            <a:r>
              <a:rPr sz="2750" spc="-100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on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the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data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85" dirty="0">
                <a:latin typeface="Trebuchet MS"/>
                <a:cs typeface="Trebuchet MS"/>
              </a:rPr>
              <a:t>who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30" dirty="0">
                <a:latin typeface="Trebuchet MS"/>
                <a:cs typeface="Trebuchet MS"/>
              </a:rPr>
              <a:t>have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50" dirty="0">
                <a:latin typeface="Trebuchet MS"/>
                <a:cs typeface="Trebuchet MS"/>
              </a:rPr>
              <a:t>liked</a:t>
            </a:r>
            <a:r>
              <a:rPr sz="2750" spc="-100" dirty="0">
                <a:latin typeface="Trebuchet MS"/>
                <a:cs typeface="Trebuchet MS"/>
              </a:rPr>
              <a:t> </a:t>
            </a:r>
            <a:r>
              <a:rPr sz="2750" spc="-114" dirty="0">
                <a:latin typeface="Trebuchet MS"/>
                <a:cs typeface="Trebuchet MS"/>
              </a:rPr>
              <a:t>all </a:t>
            </a:r>
            <a:r>
              <a:rPr sz="2750" spc="-815" dirty="0">
                <a:latin typeface="Trebuchet MS"/>
                <a:cs typeface="Trebuchet MS"/>
              </a:rPr>
              <a:t> </a:t>
            </a:r>
            <a:r>
              <a:rPr sz="2750" spc="145" dirty="0">
                <a:latin typeface="Trebuchet MS"/>
                <a:cs typeface="Trebuchet MS"/>
              </a:rPr>
              <a:t>257</a:t>
            </a:r>
            <a:r>
              <a:rPr sz="2750" spc="-110" dirty="0">
                <a:latin typeface="Trebuchet MS"/>
                <a:cs typeface="Trebuchet MS"/>
              </a:rPr>
              <a:t> </a:t>
            </a:r>
            <a:r>
              <a:rPr sz="2750" spc="10" dirty="0">
                <a:latin typeface="Trebuchet MS"/>
                <a:cs typeface="Trebuchet MS"/>
              </a:rPr>
              <a:t>posts,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40" dirty="0">
                <a:latin typeface="Trebuchet MS"/>
                <a:cs typeface="Trebuchet MS"/>
              </a:rPr>
              <a:t>user-Id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for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the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100" dirty="0">
                <a:latin typeface="Trebuchet MS"/>
                <a:cs typeface="Trebuchet MS"/>
              </a:rPr>
              <a:t>same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rebuchet MS"/>
                <a:cs typeface="Trebuchet MS"/>
              </a:rPr>
              <a:t>are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specified</a:t>
            </a:r>
            <a:r>
              <a:rPr sz="2750" spc="-105" dirty="0">
                <a:latin typeface="Trebuchet MS"/>
                <a:cs typeface="Trebuchet MS"/>
              </a:rPr>
              <a:t> </a:t>
            </a:r>
            <a:r>
              <a:rPr sz="2750" spc="-45" dirty="0">
                <a:latin typeface="Trebuchet MS"/>
                <a:cs typeface="Trebuchet MS"/>
              </a:rPr>
              <a:t>below.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89704" y="6284539"/>
            <a:ext cx="3776979" cy="1471930"/>
            <a:chOff x="1389704" y="6284539"/>
            <a:chExt cx="3776979" cy="147193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6309789"/>
              <a:ext cx="114203" cy="1142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6753913"/>
              <a:ext cx="114203" cy="1142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7198038"/>
              <a:ext cx="114203" cy="1142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704" y="7642162"/>
              <a:ext cx="114203" cy="1142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6284539"/>
              <a:ext cx="114300" cy="1142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6722689"/>
              <a:ext cx="114300" cy="1142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7160839"/>
              <a:ext cx="114300" cy="1142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9079" y="7598989"/>
              <a:ext cx="114300" cy="1142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2051" y="6284539"/>
              <a:ext cx="114300" cy="1142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6290740"/>
              <a:ext cx="114203" cy="1142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6734864"/>
              <a:ext cx="114203" cy="1142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7178989"/>
              <a:ext cx="114203" cy="1142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876" y="7623113"/>
              <a:ext cx="114203" cy="1142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43876" y="6081422"/>
            <a:ext cx="387985" cy="18021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500" spc="114" dirty="0"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110" dirty="0">
                <a:latin typeface="Trebuchet MS"/>
                <a:cs typeface="Trebuchet MS"/>
              </a:rPr>
              <a:t>1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2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2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78380" y="6068633"/>
            <a:ext cx="387985" cy="17780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spc="110" dirty="0">
                <a:latin typeface="Trebuchet MS"/>
                <a:cs typeface="Trebuchet MS"/>
              </a:rPr>
              <a:t>6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10" dirty="0">
                <a:latin typeface="Trebuchet MS"/>
                <a:cs typeface="Trebuchet MS"/>
              </a:rPr>
              <a:t>7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31352" y="6125821"/>
            <a:ext cx="3879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10" dirty="0">
                <a:latin typeface="Trebuchet MS"/>
                <a:cs typeface="Trebuchet MS"/>
              </a:rPr>
              <a:t>9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73048" y="6062372"/>
            <a:ext cx="387985" cy="18021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500" spc="110" dirty="0">
                <a:latin typeface="Trebuchet MS"/>
                <a:cs typeface="Trebuchet MS"/>
              </a:rPr>
              <a:t>3</a:t>
            </a:r>
            <a:r>
              <a:rPr sz="2500" spc="114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110" dirty="0">
                <a:latin typeface="Trebuchet MS"/>
                <a:cs typeface="Trebuchet MS"/>
              </a:rPr>
              <a:t>4</a:t>
            </a:r>
            <a:r>
              <a:rPr sz="2500" spc="114" dirty="0"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5</a:t>
            </a:r>
            <a:r>
              <a:rPr sz="2500" spc="114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500" spc="110" dirty="0">
                <a:latin typeface="Trebuchet MS"/>
                <a:cs typeface="Trebuchet MS"/>
              </a:rPr>
              <a:t>5</a:t>
            </a:r>
            <a:r>
              <a:rPr sz="2500" spc="114" dirty="0"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449181" y="0"/>
            <a:ext cx="7839075" cy="6102985"/>
            <a:chOff x="10449181" y="0"/>
            <a:chExt cx="7839075" cy="6102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7581" y="0"/>
              <a:ext cx="7829549" cy="56317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9181" y="0"/>
              <a:ext cx="7838818" cy="61029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578252"/>
            <a:ext cx="4457700" cy="974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u="none" spc="-80" dirty="0"/>
              <a:t>APPROACH</a:t>
            </a:r>
            <a:endParaRPr sz="6200"/>
          </a:p>
        </p:txBody>
      </p:sp>
      <p:sp>
        <p:nvSpPr>
          <p:cNvPr id="7" name="object 7"/>
          <p:cNvSpPr txBox="1"/>
          <p:nvPr/>
        </p:nvSpPr>
        <p:spPr>
          <a:xfrm>
            <a:off x="1016000" y="1663874"/>
            <a:ext cx="8060690" cy="683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 marR="242570">
              <a:lnSpc>
                <a:spcPct val="115399"/>
              </a:lnSpc>
              <a:spcBef>
                <a:spcPts val="95"/>
              </a:spcBef>
            </a:pP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Tahoma"/>
                <a:cs typeface="Tahoma"/>
              </a:rPr>
              <a:t>project,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70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45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extract 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required data </a:t>
            </a:r>
            <a:r>
              <a:rPr sz="2650" b="1" spc="45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-20" dirty="0">
                <a:solidFill>
                  <a:srgbClr val="FFFFFF"/>
                </a:solidFill>
                <a:latin typeface="Tahoma"/>
                <a:cs typeface="Tahoma"/>
              </a:rPr>
              <a:t>given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database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5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Join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function,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subqueries,</a:t>
            </a:r>
            <a:endParaRPr sz="2650">
              <a:latin typeface="Tahoma"/>
              <a:cs typeface="Tahoma"/>
            </a:endParaRPr>
          </a:p>
          <a:p>
            <a:pPr marL="44450" marR="1181100">
              <a:lnSpc>
                <a:spcPct val="115399"/>
              </a:lnSpc>
            </a:pPr>
            <a:r>
              <a:rPr sz="2650" b="1" spc="-25" dirty="0">
                <a:solidFill>
                  <a:srgbClr val="FFFFFF"/>
                </a:solidFill>
                <a:latin typeface="Tahoma"/>
                <a:cs typeface="Tahoma"/>
              </a:rPr>
              <a:t>Aggregation,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condition,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20" dirty="0">
                <a:solidFill>
                  <a:srgbClr val="FFFFFF"/>
                </a:solidFill>
                <a:latin typeface="Tahoma"/>
                <a:cs typeface="Tahoma"/>
              </a:rPr>
              <a:t>by, </a:t>
            </a:r>
            <a:r>
              <a:rPr sz="2650" b="1" spc="-7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Distinct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required.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</a:pPr>
            <a:r>
              <a:rPr sz="2650" b="1" spc="-5" dirty="0">
                <a:solidFill>
                  <a:srgbClr val="FFFFFF"/>
                </a:solidFill>
                <a:latin typeface="Tahoma"/>
                <a:cs typeface="Tahoma"/>
              </a:rPr>
              <a:t>keeping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Primary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foreign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2650">
              <a:latin typeface="Tahoma"/>
              <a:cs typeface="Tahoma"/>
            </a:endParaRPr>
          </a:p>
          <a:p>
            <a:pPr marL="44450" marR="5080">
              <a:lnSpc>
                <a:spcPct val="115399"/>
              </a:lnSpc>
            </a:pP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consideration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provided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reports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asked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marketing </a:t>
            </a:r>
            <a:r>
              <a:rPr sz="2650" b="1" spc="40" dirty="0">
                <a:solidFill>
                  <a:srgbClr val="FFFFFF"/>
                </a:solidFill>
                <a:latin typeface="Tahoma"/>
                <a:cs typeface="Tahoma"/>
              </a:rPr>
              <a:t>department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650" b="1" spc="-35" dirty="0">
                <a:solidFill>
                  <a:srgbClr val="FFFFFF"/>
                </a:solidFill>
                <a:latin typeface="Tahoma"/>
                <a:cs typeface="Tahoma"/>
              </a:rPr>
              <a:t>Investor </a:t>
            </a:r>
            <a:r>
              <a:rPr sz="265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department.</a:t>
            </a:r>
            <a:endParaRPr sz="2650">
              <a:latin typeface="Tahoma"/>
              <a:cs typeface="Tahoma"/>
            </a:endParaRPr>
          </a:p>
          <a:p>
            <a:pPr marL="12700" marR="87630">
              <a:lnSpc>
                <a:spcPct val="115399"/>
              </a:lnSpc>
              <a:spcBef>
                <a:spcPts val="2970"/>
              </a:spcBef>
            </a:pPr>
            <a:r>
              <a:rPr sz="2650" b="1" spc="-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0" dirty="0">
                <a:solidFill>
                  <a:srgbClr val="FFFFFF"/>
                </a:solidFill>
                <a:latin typeface="Tahoma"/>
                <a:cs typeface="Tahoma"/>
              </a:rPr>
              <a:t>canva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sz="26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5" dirty="0">
                <a:solidFill>
                  <a:srgbClr val="FFFFFF"/>
                </a:solidFill>
                <a:latin typeface="Tahoma"/>
                <a:cs typeface="Tahoma"/>
              </a:rPr>
              <a:t>presentation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contains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0" dirty="0">
                <a:solidFill>
                  <a:srgbClr val="FFFFFF"/>
                </a:solidFill>
                <a:latin typeface="Tahoma"/>
                <a:cs typeface="Tahoma"/>
              </a:rPr>
              <a:t>required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dirty="0">
                <a:solidFill>
                  <a:srgbClr val="FFFFFF"/>
                </a:solidFill>
                <a:latin typeface="Tahoma"/>
                <a:cs typeface="Tahoma"/>
              </a:rPr>
              <a:t>Elements,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Graphs,</a:t>
            </a:r>
            <a:endParaRPr sz="2650">
              <a:latin typeface="Tahoma"/>
              <a:cs typeface="Tahoma"/>
            </a:endParaRPr>
          </a:p>
          <a:p>
            <a:pPr marL="12700" marR="1681480">
              <a:lnSpc>
                <a:spcPct val="115399"/>
              </a:lnSpc>
            </a:pPr>
            <a:r>
              <a:rPr sz="2650" b="1" spc="-8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5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35" dirty="0">
                <a:solidFill>
                  <a:srgbClr val="FFFFFF"/>
                </a:solidFill>
                <a:latin typeface="Tahoma"/>
                <a:cs typeface="Tahoma"/>
              </a:rPr>
              <a:t>made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-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6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40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2650" b="1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50" b="1" spc="15" dirty="0">
                <a:solidFill>
                  <a:srgbClr val="FFFFFF"/>
                </a:solidFill>
                <a:latin typeface="Tahoma"/>
                <a:cs typeface="Tahoma"/>
              </a:rPr>
              <a:t>attractive.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3"/>
            <a:ext cx="6857999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526" y="181011"/>
            <a:ext cx="950087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u="none" spc="-260" dirty="0">
                <a:solidFill>
                  <a:srgbClr val="818181"/>
                </a:solidFill>
                <a:latin typeface="Tahoma"/>
                <a:cs typeface="Tahoma"/>
              </a:rPr>
              <a:t>Insights</a:t>
            </a:r>
            <a:r>
              <a:rPr sz="7500" u="none" spc="-190" dirty="0">
                <a:solidFill>
                  <a:srgbClr val="818181"/>
                </a:solidFill>
                <a:latin typeface="Tahoma"/>
                <a:cs typeface="Tahoma"/>
              </a:rPr>
              <a:t> </a:t>
            </a:r>
            <a:r>
              <a:rPr sz="7500" u="none" spc="-120" dirty="0">
                <a:solidFill>
                  <a:srgbClr val="818181"/>
                </a:solidFill>
                <a:latin typeface="Tahoma"/>
                <a:cs typeface="Tahoma"/>
              </a:rPr>
              <a:t>and</a:t>
            </a:r>
            <a:r>
              <a:rPr sz="7500" u="none" spc="-190" dirty="0">
                <a:solidFill>
                  <a:srgbClr val="818181"/>
                </a:solidFill>
                <a:latin typeface="Tahoma"/>
                <a:cs typeface="Tahoma"/>
              </a:rPr>
              <a:t> </a:t>
            </a:r>
            <a:r>
              <a:rPr sz="7500" u="none" spc="10" dirty="0">
                <a:solidFill>
                  <a:srgbClr val="818181"/>
                </a:solidFill>
                <a:latin typeface="Tahoma"/>
                <a:cs typeface="Tahoma"/>
              </a:rPr>
              <a:t>Results</a:t>
            </a:r>
            <a:endParaRPr sz="7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526" y="2316344"/>
            <a:ext cx="9618980" cy="631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sz="2800" spc="-60" dirty="0">
                <a:latin typeface="Verdana"/>
                <a:cs typeface="Verdana"/>
              </a:rPr>
              <a:t>From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this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project,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80" dirty="0">
                <a:latin typeface="Verdana"/>
                <a:cs typeface="Verdana"/>
              </a:rPr>
              <a:t>I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got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an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idea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about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how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as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business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or </a:t>
            </a:r>
            <a:r>
              <a:rPr sz="2800" spc="-55" dirty="0">
                <a:latin typeface="Verdana"/>
                <a:cs typeface="Verdana"/>
              </a:rPr>
              <a:t>data </a:t>
            </a:r>
            <a:r>
              <a:rPr sz="2800" spc="-65" dirty="0">
                <a:latin typeface="Verdana"/>
                <a:cs typeface="Verdana"/>
              </a:rPr>
              <a:t>analyst </a:t>
            </a:r>
            <a:r>
              <a:rPr sz="2800" spc="45" dirty="0">
                <a:latin typeface="Verdana"/>
                <a:cs typeface="Verdana"/>
              </a:rPr>
              <a:t>we </a:t>
            </a:r>
            <a:r>
              <a:rPr sz="2800" spc="-50" dirty="0">
                <a:latin typeface="Verdana"/>
                <a:cs typeface="Verdana"/>
              </a:rPr>
              <a:t>work </a:t>
            </a:r>
            <a:r>
              <a:rPr sz="2800" spc="-40" dirty="0">
                <a:latin typeface="Verdana"/>
                <a:cs typeface="Verdana"/>
              </a:rPr>
              <a:t>on </a:t>
            </a:r>
            <a:r>
              <a:rPr sz="2800" spc="-95" dirty="0">
                <a:latin typeface="Verdana"/>
                <a:cs typeface="Verdana"/>
              </a:rPr>
              <a:t>real-time </a:t>
            </a:r>
            <a:r>
              <a:rPr sz="2800" spc="-55" dirty="0">
                <a:latin typeface="Verdana"/>
                <a:cs typeface="Verdana"/>
              </a:rPr>
              <a:t>data </a:t>
            </a:r>
            <a:r>
              <a:rPr sz="2800" spc="-5" dirty="0">
                <a:latin typeface="Verdana"/>
                <a:cs typeface="Verdana"/>
              </a:rPr>
              <a:t>to </a:t>
            </a:r>
            <a:r>
              <a:rPr sz="2800" spc="-50" dirty="0">
                <a:latin typeface="Verdana"/>
                <a:cs typeface="Verdana"/>
              </a:rPr>
              <a:t>take </a:t>
            </a:r>
            <a:r>
              <a:rPr sz="2800" spc="-120" dirty="0">
                <a:latin typeface="Verdana"/>
                <a:cs typeface="Verdana"/>
              </a:rPr>
              <a:t>any </a:t>
            </a:r>
            <a:r>
              <a:rPr sz="2800" spc="-11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310" dirty="0">
                <a:latin typeface="Verdana"/>
                <a:cs typeface="Verdana"/>
              </a:rPr>
              <a:t>-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-35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Verdana"/>
              <a:cs typeface="Verdana"/>
            </a:endParaRPr>
          </a:p>
          <a:p>
            <a:pPr marL="12700" marR="110489">
              <a:lnSpc>
                <a:spcPct val="122800"/>
              </a:lnSpc>
            </a:pPr>
            <a:r>
              <a:rPr sz="2800" spc="-5" dirty="0">
                <a:latin typeface="Verdana"/>
                <a:cs typeface="Verdana"/>
              </a:rPr>
              <a:t>One </a:t>
            </a:r>
            <a:r>
              <a:rPr sz="2800" spc="-105" dirty="0">
                <a:latin typeface="Verdana"/>
                <a:cs typeface="Verdana"/>
              </a:rPr>
              <a:t>thing </a:t>
            </a:r>
            <a:r>
              <a:rPr sz="2800" spc="-480" dirty="0">
                <a:latin typeface="Verdana"/>
                <a:cs typeface="Verdana"/>
              </a:rPr>
              <a:t>I </a:t>
            </a:r>
            <a:r>
              <a:rPr sz="2800" spc="-80" dirty="0">
                <a:latin typeface="Verdana"/>
                <a:cs typeface="Verdana"/>
              </a:rPr>
              <a:t>infer </a:t>
            </a:r>
            <a:r>
              <a:rPr sz="2800" spc="-45" dirty="0">
                <a:latin typeface="Verdana"/>
                <a:cs typeface="Verdana"/>
              </a:rPr>
              <a:t>about </a:t>
            </a:r>
            <a:r>
              <a:rPr sz="2800" spc="-75" dirty="0">
                <a:latin typeface="Verdana"/>
                <a:cs typeface="Verdana"/>
              </a:rPr>
              <a:t>this </a:t>
            </a:r>
            <a:r>
              <a:rPr sz="2800" spc="-30" dirty="0">
                <a:latin typeface="Verdana"/>
                <a:cs typeface="Verdana"/>
              </a:rPr>
              <a:t>project </a:t>
            </a:r>
            <a:r>
              <a:rPr sz="2800" spc="-20" dirty="0">
                <a:latin typeface="Verdana"/>
                <a:cs typeface="Verdana"/>
              </a:rPr>
              <a:t>is </a:t>
            </a:r>
            <a:r>
              <a:rPr sz="2800" spc="-55" dirty="0">
                <a:latin typeface="Verdana"/>
                <a:cs typeface="Verdana"/>
              </a:rPr>
              <a:t>the </a:t>
            </a:r>
            <a:r>
              <a:rPr sz="2800" spc="-20" dirty="0">
                <a:latin typeface="Verdana"/>
                <a:cs typeface="Verdana"/>
              </a:rPr>
              <a:t>dataset </a:t>
            </a:r>
            <a:r>
              <a:rPr sz="2800" spc="-15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25" dirty="0">
                <a:latin typeface="Verdana"/>
                <a:cs typeface="Verdana"/>
              </a:rPr>
              <a:t>d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100" dirty="0">
                <a:latin typeface="Verdana"/>
                <a:cs typeface="Verdana"/>
              </a:rPr>
              <a:t>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20" dirty="0">
                <a:latin typeface="Verdana"/>
                <a:cs typeface="Verdana"/>
              </a:rPr>
              <a:t>y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5" dirty="0">
                <a:latin typeface="Verdana"/>
                <a:cs typeface="Verdana"/>
              </a:rPr>
              <a:t>ll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dirty="0">
                <a:latin typeface="Verdana"/>
                <a:cs typeface="Verdana"/>
              </a:rPr>
              <a:t>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75" dirty="0">
                <a:latin typeface="Verdana"/>
                <a:cs typeface="Verdana"/>
              </a:rPr>
              <a:t>s  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5" dirty="0">
                <a:latin typeface="Verdana"/>
                <a:cs typeface="Verdana"/>
              </a:rPr>
              <a:t>l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-215" dirty="0">
                <a:latin typeface="Verdana"/>
                <a:cs typeface="Verdana"/>
              </a:rPr>
              <a:t>m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B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5" dirty="0">
                <a:latin typeface="Verdana"/>
                <a:cs typeface="Verdana"/>
              </a:rPr>
              <a:t>ll</a:t>
            </a:r>
            <a:r>
              <a:rPr sz="2800" spc="-265" dirty="0">
                <a:latin typeface="Verdana"/>
                <a:cs typeface="Verdana"/>
              </a:rPr>
              <a:t>,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-75" dirty="0">
                <a:latin typeface="Verdana"/>
                <a:cs typeface="Verdana"/>
              </a:rPr>
              <a:t>a</a:t>
            </a:r>
            <a:r>
              <a:rPr sz="2800" spc="100" dirty="0">
                <a:latin typeface="Verdana"/>
                <a:cs typeface="Verdana"/>
              </a:rPr>
              <a:t>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10" dirty="0">
                <a:latin typeface="Verdana"/>
                <a:cs typeface="Verdana"/>
              </a:rPr>
              <a:t>v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20" dirty="0">
                <a:latin typeface="Verdana"/>
                <a:cs typeface="Verdana"/>
              </a:rPr>
              <a:t>y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g</a:t>
            </a:r>
            <a:r>
              <a:rPr sz="2800" spc="80" dirty="0">
                <a:latin typeface="Verdana"/>
                <a:cs typeface="Verdana"/>
              </a:rPr>
              <a:t>oo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25" dirty="0">
                <a:latin typeface="Verdana"/>
                <a:cs typeface="Verdana"/>
              </a:rPr>
              <a:t>x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65" dirty="0">
                <a:latin typeface="Verdana"/>
                <a:cs typeface="Verdana"/>
              </a:rPr>
              <a:t>e  </a:t>
            </a:r>
            <a:r>
              <a:rPr sz="2800" spc="-5" dirty="0">
                <a:latin typeface="Verdana"/>
                <a:cs typeface="Verdana"/>
              </a:rPr>
              <a:t>w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-114" dirty="0">
                <a:latin typeface="Verdana"/>
                <a:cs typeface="Verdana"/>
              </a:rPr>
              <a:t>k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g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16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95" dirty="0">
                <a:latin typeface="Verdana"/>
                <a:cs typeface="Verdana"/>
              </a:rPr>
              <a:t>s</a:t>
            </a:r>
            <a:r>
              <a:rPr sz="2800" spc="-160" dirty="0">
                <a:latin typeface="Verdana"/>
                <a:cs typeface="Verdana"/>
              </a:rPr>
              <a:t>u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160" dirty="0">
                <a:latin typeface="Verdana"/>
                <a:cs typeface="Verdana"/>
              </a:rPr>
              <a:t>h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k</a:t>
            </a:r>
            <a:r>
              <a:rPr sz="2800" spc="-135" dirty="0">
                <a:latin typeface="Verdana"/>
                <a:cs typeface="Verdana"/>
              </a:rPr>
              <a:t>i</a:t>
            </a:r>
            <a:r>
              <a:rPr sz="2800" spc="-165" dirty="0">
                <a:latin typeface="Verdana"/>
                <a:cs typeface="Verdana"/>
              </a:rPr>
              <a:t>n</a:t>
            </a:r>
            <a:r>
              <a:rPr sz="2800" spc="30" dirty="0">
                <a:latin typeface="Verdana"/>
                <a:cs typeface="Verdana"/>
              </a:rPr>
              <a:t>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dirty="0">
                <a:latin typeface="Verdana"/>
                <a:cs typeface="Verdana"/>
              </a:rPr>
              <a:t>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p</a:t>
            </a:r>
            <a:r>
              <a:rPr sz="2800" spc="-180" dirty="0">
                <a:latin typeface="Verdana"/>
                <a:cs typeface="Verdana"/>
              </a:rPr>
              <a:t>r</a:t>
            </a:r>
            <a:r>
              <a:rPr sz="2800" spc="80" dirty="0">
                <a:latin typeface="Verdana"/>
                <a:cs typeface="Verdana"/>
              </a:rPr>
              <a:t>o</a:t>
            </a:r>
            <a:r>
              <a:rPr sz="2800" spc="-330" dirty="0">
                <a:latin typeface="Verdana"/>
                <a:cs typeface="Verdana"/>
              </a:rPr>
              <a:t>j</a:t>
            </a:r>
            <a:r>
              <a:rPr sz="2800" spc="85" dirty="0">
                <a:latin typeface="Verdana"/>
                <a:cs typeface="Verdana"/>
              </a:rPr>
              <a:t>e</a:t>
            </a:r>
            <a:r>
              <a:rPr sz="2800" spc="220" dirty="0">
                <a:latin typeface="Verdana"/>
                <a:cs typeface="Verdana"/>
              </a:rPr>
              <a:t>c</a:t>
            </a:r>
            <a:r>
              <a:rPr sz="2800" spc="-95" dirty="0">
                <a:latin typeface="Verdana"/>
                <a:cs typeface="Verdana"/>
              </a:rPr>
              <a:t>t</a:t>
            </a:r>
            <a:r>
              <a:rPr sz="2800" spc="-35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Verdana"/>
              <a:cs typeface="Verdana"/>
            </a:endParaRPr>
          </a:p>
          <a:p>
            <a:pPr marL="12700" marR="417830">
              <a:lnSpc>
                <a:spcPct val="122800"/>
              </a:lnSpc>
              <a:spcBef>
                <a:spcPts val="5"/>
              </a:spcBef>
            </a:pPr>
            <a:r>
              <a:rPr sz="2800" spc="-285" dirty="0">
                <a:latin typeface="Verdana"/>
                <a:cs typeface="Verdana"/>
              </a:rPr>
              <a:t>It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helped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me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lot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to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understand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the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analysis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60" dirty="0">
                <a:latin typeface="Verdana"/>
                <a:cs typeface="Verdana"/>
              </a:rPr>
              <a:t>process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well,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5" dirty="0">
                <a:latin typeface="Verdana"/>
                <a:cs typeface="Verdana"/>
              </a:rPr>
              <a:t>to </a:t>
            </a:r>
            <a:r>
              <a:rPr sz="2800" spc="-45" dirty="0">
                <a:latin typeface="Verdana"/>
                <a:cs typeface="Verdana"/>
              </a:rPr>
              <a:t>provide </a:t>
            </a:r>
            <a:r>
              <a:rPr sz="2800" spc="-60" dirty="0">
                <a:latin typeface="Verdana"/>
                <a:cs typeface="Verdana"/>
              </a:rPr>
              <a:t>insights </a:t>
            </a:r>
            <a:r>
              <a:rPr sz="2800" spc="-30" dirty="0">
                <a:latin typeface="Verdana"/>
                <a:cs typeface="Verdana"/>
              </a:rPr>
              <a:t>for </a:t>
            </a:r>
            <a:r>
              <a:rPr sz="2800" spc="-60" dirty="0">
                <a:latin typeface="Verdana"/>
                <a:cs typeface="Verdana"/>
              </a:rPr>
              <a:t>the </a:t>
            </a:r>
            <a:r>
              <a:rPr sz="2800" spc="25" dirty="0">
                <a:latin typeface="Verdana"/>
                <a:cs typeface="Verdana"/>
              </a:rPr>
              <a:t>best </a:t>
            </a:r>
            <a:r>
              <a:rPr sz="2800" spc="10" dirty="0">
                <a:latin typeface="Verdana"/>
                <a:cs typeface="Verdana"/>
              </a:rPr>
              <a:t>decision </a:t>
            </a:r>
            <a:r>
              <a:rPr sz="2800" spc="15" dirty="0">
                <a:latin typeface="Verdana"/>
                <a:cs typeface="Verdana"/>
              </a:rPr>
              <a:t> </a:t>
            </a:r>
            <a:r>
              <a:rPr sz="2800" spc="35" dirty="0">
                <a:latin typeface="Verdana"/>
                <a:cs typeface="Verdana"/>
              </a:rPr>
              <a:t>possible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2626382"/>
            <a:ext cx="5946244" cy="809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4425476"/>
            <a:ext cx="5946244" cy="809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6229036"/>
            <a:ext cx="5946244" cy="809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2602" y="8155278"/>
            <a:ext cx="5946244" cy="809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4388" y="7593237"/>
            <a:ext cx="3983857" cy="269376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0646"/>
            <a:ext cx="3273894" cy="353377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334725" y="4144601"/>
            <a:ext cx="545274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u="none" spc="550" dirty="0">
                <a:solidFill>
                  <a:srgbClr val="181818"/>
                </a:solidFill>
                <a:latin typeface="Tahoma"/>
                <a:cs typeface="Tahoma"/>
              </a:rPr>
              <a:t>Contents</a:t>
            </a:r>
            <a:endParaRPr sz="850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5C52B-AEFF-67A9-3206-655080912B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89"/>
          <a:stretch/>
        </p:blipFill>
        <p:spPr>
          <a:xfrm>
            <a:off x="7772400" y="0"/>
            <a:ext cx="105156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847854" y="476999"/>
          <a:ext cx="5090159" cy="5208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16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7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1648464" y="1511648"/>
            <a:ext cx="5754370" cy="5763260"/>
            <a:chOff x="11648464" y="1511648"/>
            <a:chExt cx="5754370" cy="5763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8464" y="1511648"/>
              <a:ext cx="5754280" cy="5763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9883" y="1928555"/>
              <a:ext cx="4929191" cy="49276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5968" y="1"/>
            <a:ext cx="7891938" cy="5143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1093" y="7139099"/>
            <a:ext cx="4314824" cy="3147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29630" y="8168660"/>
            <a:ext cx="1579182" cy="15139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4849" y="8514791"/>
            <a:ext cx="171450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94849" y="9219641"/>
            <a:ext cx="171450" cy="1714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78925" y="8146485"/>
            <a:ext cx="399796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b="1" spc="-100" dirty="0">
                <a:solidFill>
                  <a:srgbClr val="FFFFFF"/>
                </a:solidFill>
                <a:latin typeface="Tahoma"/>
                <a:cs typeface="Tahoma"/>
              </a:rPr>
              <a:t>Marketing </a:t>
            </a:r>
            <a:r>
              <a:rPr sz="40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-180" dirty="0">
                <a:solidFill>
                  <a:srgbClr val="FFFFFF"/>
                </a:solidFill>
                <a:latin typeface="Tahoma"/>
                <a:cs typeface="Tahoma"/>
              </a:rPr>
              <a:t>Investor</a:t>
            </a:r>
            <a:r>
              <a:rPr sz="40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6458" y="2017770"/>
            <a:ext cx="9605010" cy="5069205"/>
          </a:xfrm>
          <a:prstGeom prst="rect">
            <a:avLst/>
          </a:prstGeom>
        </p:spPr>
        <p:txBody>
          <a:bodyPr vert="horz" wrap="square" lIns="0" tIns="53848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4240"/>
              </a:spcBef>
            </a:pPr>
            <a:r>
              <a:rPr sz="8500" u="none" spc="375" dirty="0">
                <a:latin typeface="Tahoma"/>
                <a:cs typeface="Tahoma"/>
              </a:rPr>
              <a:t>Introduction</a:t>
            </a:r>
            <a:endParaRPr sz="8500">
              <a:latin typeface="Tahoma"/>
              <a:cs typeface="Tahoma"/>
            </a:endParaRPr>
          </a:p>
          <a:p>
            <a:pPr marL="12700" marR="5080" indent="-635" algn="ctr">
              <a:lnSpc>
                <a:spcPct val="115700"/>
              </a:lnSpc>
              <a:spcBef>
                <a:spcPts val="1065"/>
              </a:spcBef>
            </a:pPr>
            <a:r>
              <a:rPr sz="3500" b="0" u="none" spc="40" dirty="0">
                <a:latin typeface="Microsoft Sans Serif"/>
                <a:cs typeface="Microsoft Sans Serif"/>
              </a:rPr>
              <a:t>In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this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project,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45" dirty="0">
                <a:latin typeface="Microsoft Sans Serif"/>
                <a:cs typeface="Microsoft Sans Serif"/>
              </a:rPr>
              <a:t>we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45" dirty="0">
                <a:latin typeface="Microsoft Sans Serif"/>
                <a:cs typeface="Microsoft Sans Serif"/>
              </a:rPr>
              <a:t>are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60" dirty="0">
                <a:latin typeface="Microsoft Sans Serif"/>
                <a:cs typeface="Microsoft Sans Serif"/>
              </a:rPr>
              <a:t>supposed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25" dirty="0">
                <a:latin typeface="Microsoft Sans Serif"/>
                <a:cs typeface="Microsoft Sans Serif"/>
              </a:rPr>
              <a:t>to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45" dirty="0">
                <a:latin typeface="Microsoft Sans Serif"/>
                <a:cs typeface="Microsoft Sans Serif"/>
              </a:rPr>
              <a:t>provide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10" dirty="0">
                <a:latin typeface="Microsoft Sans Serif"/>
                <a:cs typeface="Microsoft Sans Serif"/>
              </a:rPr>
              <a:t>a </a:t>
            </a:r>
            <a:r>
              <a:rPr sz="3500" b="0" u="none" spc="114" dirty="0">
                <a:latin typeface="Microsoft Sans Serif"/>
                <a:cs typeface="Microsoft Sans Serif"/>
              </a:rPr>
              <a:t> </a:t>
            </a:r>
            <a:r>
              <a:rPr sz="3500" b="0" u="none" spc="70" dirty="0">
                <a:latin typeface="Microsoft Sans Serif"/>
                <a:cs typeface="Microsoft Sans Serif"/>
              </a:rPr>
              <a:t>detailed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90" dirty="0">
                <a:latin typeface="Microsoft Sans Serif"/>
                <a:cs typeface="Microsoft Sans Serif"/>
              </a:rPr>
              <a:t>report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55" dirty="0">
                <a:latin typeface="Microsoft Sans Serif"/>
                <a:cs typeface="Microsoft Sans Serif"/>
              </a:rPr>
              <a:t>for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50" dirty="0">
                <a:latin typeface="Microsoft Sans Serif"/>
                <a:cs typeface="Microsoft Sans Serif"/>
              </a:rPr>
              <a:t>the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u="none" spc="25" dirty="0"/>
              <a:t>Marketing</a:t>
            </a:r>
            <a:r>
              <a:rPr sz="3500" u="none" spc="140" dirty="0"/>
              <a:t> </a:t>
            </a:r>
            <a:r>
              <a:rPr sz="3500" b="0" u="none" spc="75" dirty="0">
                <a:latin typeface="Microsoft Sans Serif"/>
                <a:cs typeface="Microsoft Sans Serif"/>
              </a:rPr>
              <a:t>and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dirty="0">
                <a:latin typeface="Microsoft Sans Serif"/>
                <a:cs typeface="Microsoft Sans Serif"/>
              </a:rPr>
              <a:t>Investor </a:t>
            </a:r>
            <a:r>
              <a:rPr sz="3500" b="0" u="none" spc="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metrics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35" dirty="0">
                <a:latin typeface="Microsoft Sans Serif"/>
                <a:cs typeface="Microsoft Sans Serif"/>
              </a:rPr>
              <a:t>department.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10" dirty="0">
                <a:latin typeface="Microsoft Sans Serif"/>
                <a:cs typeface="Microsoft Sans Serif"/>
              </a:rPr>
              <a:t>this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-35" dirty="0">
                <a:latin typeface="Microsoft Sans Serif"/>
                <a:cs typeface="Microsoft Sans Serif"/>
              </a:rPr>
              <a:t>analysis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25" dirty="0">
                <a:latin typeface="Microsoft Sans Serif"/>
                <a:cs typeface="Microsoft Sans Serif"/>
              </a:rPr>
              <a:t>will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20" dirty="0">
                <a:latin typeface="Microsoft Sans Serif"/>
                <a:cs typeface="Microsoft Sans Serif"/>
              </a:rPr>
              <a:t>help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30" dirty="0">
                <a:latin typeface="Microsoft Sans Serif"/>
                <a:cs typeface="Microsoft Sans Serif"/>
              </a:rPr>
              <a:t>them </a:t>
            </a:r>
            <a:r>
              <a:rPr sz="3500" b="0" u="none" spc="-915" dirty="0">
                <a:latin typeface="Microsoft Sans Serif"/>
                <a:cs typeface="Microsoft Sans Serif"/>
              </a:rPr>
              <a:t> </a:t>
            </a:r>
            <a:r>
              <a:rPr sz="3500" b="0" u="none" spc="-10" dirty="0">
                <a:latin typeface="Microsoft Sans Serif"/>
                <a:cs typeface="Microsoft Sans Serif"/>
              </a:rPr>
              <a:t>make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10" dirty="0">
                <a:latin typeface="Microsoft Sans Serif"/>
                <a:cs typeface="Microsoft Sans Serif"/>
              </a:rPr>
              <a:t>a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45" dirty="0">
                <a:latin typeface="Microsoft Sans Serif"/>
                <a:cs typeface="Microsoft Sans Serif"/>
              </a:rPr>
              <a:t>decision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based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-25" dirty="0">
                <a:latin typeface="Microsoft Sans Serif"/>
                <a:cs typeface="Microsoft Sans Serif"/>
              </a:rPr>
              <a:t>on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120" dirty="0">
                <a:latin typeface="Microsoft Sans Serif"/>
                <a:cs typeface="Microsoft Sans Serif"/>
              </a:rPr>
              <a:t>different</a:t>
            </a:r>
            <a:r>
              <a:rPr sz="3500" b="0" u="none" spc="175" dirty="0">
                <a:latin typeface="Microsoft Sans Serif"/>
                <a:cs typeface="Microsoft Sans Serif"/>
              </a:rPr>
              <a:t> </a:t>
            </a:r>
            <a:r>
              <a:rPr sz="3500" b="0" u="none" spc="-15" dirty="0">
                <a:latin typeface="Microsoft Sans Serif"/>
                <a:cs typeface="Microsoft Sans Serif"/>
              </a:rPr>
              <a:t>metrics</a:t>
            </a:r>
            <a:r>
              <a:rPr sz="3500" b="0" u="none" spc="180" dirty="0">
                <a:latin typeface="Microsoft Sans Serif"/>
                <a:cs typeface="Microsoft Sans Serif"/>
              </a:rPr>
              <a:t> </a:t>
            </a:r>
            <a:r>
              <a:rPr sz="3500" b="0" u="none" spc="75" dirty="0">
                <a:latin typeface="Microsoft Sans Serif"/>
                <a:cs typeface="Microsoft Sans Serif"/>
              </a:rPr>
              <a:t>and </a:t>
            </a:r>
            <a:r>
              <a:rPr sz="3500" b="0" u="none" spc="-915" dirty="0">
                <a:latin typeface="Microsoft Sans Serif"/>
                <a:cs typeface="Microsoft Sans Serif"/>
              </a:rPr>
              <a:t> </a:t>
            </a:r>
            <a:r>
              <a:rPr sz="3500" b="0" u="none" spc="-50" dirty="0">
                <a:latin typeface="Microsoft Sans Serif"/>
                <a:cs typeface="Microsoft Sans Serif"/>
              </a:rPr>
              <a:t>insights.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23349" y="908198"/>
            <a:ext cx="367919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26400"/>
              </a:lnSpc>
              <a:spcBef>
                <a:spcPts val="95"/>
              </a:spcBef>
            </a:pP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Find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5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oldest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-61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Instagram </a:t>
            </a:r>
            <a:r>
              <a:rPr sz="2000" spc="85" dirty="0">
                <a:solidFill>
                  <a:srgbClr val="181818"/>
                </a:solidFill>
                <a:latin typeface="Tahoma"/>
                <a:cs typeface="Tahoma"/>
              </a:rPr>
              <a:t>from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database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181818"/>
                </a:solidFill>
                <a:latin typeface="Tahoma"/>
                <a:cs typeface="Tahoma"/>
              </a:rPr>
              <a:t>provided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07365" y="712151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39">
                <a:moveTo>
                  <a:pt x="5657151" y="832104"/>
                </a:moveTo>
                <a:lnTo>
                  <a:pt x="4834128" y="9093"/>
                </a:lnTo>
                <a:lnTo>
                  <a:pt x="4834128" y="0"/>
                </a:lnTo>
                <a:lnTo>
                  <a:pt x="0" y="0"/>
                </a:lnTo>
                <a:lnTo>
                  <a:pt x="0" y="1665935"/>
                </a:lnTo>
                <a:lnTo>
                  <a:pt x="4834128" y="1665935"/>
                </a:lnTo>
                <a:lnTo>
                  <a:pt x="4834128" y="1655127"/>
                </a:lnTo>
                <a:lnTo>
                  <a:pt x="5657151" y="832104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26787" y="1158957"/>
            <a:ext cx="3362325" cy="87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934" marR="5080" indent="-496570">
              <a:lnSpc>
                <a:spcPct val="106900"/>
              </a:lnSpc>
              <a:spcBef>
                <a:spcPts val="95"/>
              </a:spcBef>
            </a:pPr>
            <a:r>
              <a:rPr sz="2600" b="1" spc="55" dirty="0">
                <a:solidFill>
                  <a:srgbClr val="FFFFFF"/>
                </a:solidFill>
                <a:latin typeface="Tahoma"/>
                <a:cs typeface="Tahoma"/>
              </a:rPr>
              <a:t>REWARDING</a:t>
            </a:r>
            <a:r>
              <a:rPr sz="2600" b="1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70" dirty="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sz="2600" b="1" spc="-7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80" dirty="0">
                <a:solidFill>
                  <a:srgbClr val="FFFFFF"/>
                </a:solidFill>
                <a:latin typeface="Tahoma"/>
                <a:cs typeface="Tahoma"/>
              </a:rPr>
              <a:t>LOYAL</a:t>
            </a:r>
            <a:r>
              <a:rPr sz="2600" b="1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4542" y="106406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4">
                <a:moveTo>
                  <a:pt x="686916" y="962972"/>
                </a:moveTo>
                <a:lnTo>
                  <a:pt x="343463" y="962972"/>
                </a:lnTo>
                <a:lnTo>
                  <a:pt x="341627" y="962341"/>
                </a:lnTo>
                <a:lnTo>
                  <a:pt x="294917" y="942993"/>
                </a:lnTo>
                <a:lnTo>
                  <a:pt x="250328" y="919160"/>
                </a:lnTo>
                <a:lnTo>
                  <a:pt x="208291" y="891071"/>
                </a:lnTo>
                <a:lnTo>
                  <a:pt x="169208" y="858997"/>
                </a:lnTo>
                <a:lnTo>
                  <a:pt x="133458" y="823247"/>
                </a:lnTo>
                <a:lnTo>
                  <a:pt x="101384" y="784165"/>
                </a:lnTo>
                <a:lnTo>
                  <a:pt x="73295" y="742127"/>
                </a:lnTo>
                <a:lnTo>
                  <a:pt x="49462" y="697538"/>
                </a:lnTo>
                <a:lnTo>
                  <a:pt x="30114" y="650829"/>
                </a:lnTo>
                <a:lnTo>
                  <a:pt x="15438" y="602447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9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6"/>
                </a:lnTo>
                <a:lnTo>
                  <a:pt x="66931" y="223326"/>
                </a:lnTo>
                <a:lnTo>
                  <a:pt x="93980" y="180612"/>
                </a:lnTo>
                <a:lnTo>
                  <a:pt x="125085" y="140755"/>
                </a:lnTo>
                <a:lnTo>
                  <a:pt x="159947" y="104138"/>
                </a:lnTo>
                <a:lnTo>
                  <a:pt x="198231" y="71115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7" y="0"/>
                </a:lnTo>
                <a:lnTo>
                  <a:pt x="709112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5"/>
                </a:lnTo>
                <a:lnTo>
                  <a:pt x="870432" y="104138"/>
                </a:lnTo>
                <a:lnTo>
                  <a:pt x="905294" y="140755"/>
                </a:lnTo>
                <a:lnTo>
                  <a:pt x="936399" y="180612"/>
                </a:lnTo>
                <a:lnTo>
                  <a:pt x="963448" y="223326"/>
                </a:lnTo>
                <a:lnTo>
                  <a:pt x="986180" y="268486"/>
                </a:lnTo>
                <a:lnTo>
                  <a:pt x="1004376" y="315657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9"/>
                </a:lnTo>
                <a:lnTo>
                  <a:pt x="1030379" y="477266"/>
                </a:lnTo>
                <a:lnTo>
                  <a:pt x="1030225" y="489913"/>
                </a:lnTo>
                <a:lnTo>
                  <a:pt x="1026505" y="540335"/>
                </a:lnTo>
                <a:lnTo>
                  <a:pt x="1017861" y="590149"/>
                </a:lnTo>
                <a:lnTo>
                  <a:pt x="1004376" y="638876"/>
                </a:lnTo>
                <a:lnTo>
                  <a:pt x="986180" y="686046"/>
                </a:lnTo>
                <a:lnTo>
                  <a:pt x="963448" y="731206"/>
                </a:lnTo>
                <a:lnTo>
                  <a:pt x="936399" y="773920"/>
                </a:lnTo>
                <a:lnTo>
                  <a:pt x="905294" y="813778"/>
                </a:lnTo>
                <a:lnTo>
                  <a:pt x="870432" y="850394"/>
                </a:lnTo>
                <a:lnTo>
                  <a:pt x="832148" y="883417"/>
                </a:lnTo>
                <a:lnTo>
                  <a:pt x="790812" y="912529"/>
                </a:lnTo>
                <a:lnTo>
                  <a:pt x="746821" y="937449"/>
                </a:lnTo>
                <a:lnTo>
                  <a:pt x="700600" y="957936"/>
                </a:lnTo>
                <a:lnTo>
                  <a:pt x="686916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15240" y="1242041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86E9E8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41501" y="609285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40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2B91D5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23349" y="6288918"/>
            <a:ext cx="3923665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6400"/>
              </a:lnSpc>
              <a:spcBef>
                <a:spcPts val="95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Identify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and suggest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top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5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most</a:t>
            </a:r>
            <a:r>
              <a:rPr sz="2000" spc="-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commonly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used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hashtags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platform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07365" y="6092862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40">
                <a:moveTo>
                  <a:pt x="5657151" y="832116"/>
                </a:moveTo>
                <a:lnTo>
                  <a:pt x="4834128" y="9105"/>
                </a:lnTo>
                <a:lnTo>
                  <a:pt x="4834128" y="0"/>
                </a:lnTo>
                <a:lnTo>
                  <a:pt x="0" y="0"/>
                </a:lnTo>
                <a:lnTo>
                  <a:pt x="0" y="1665947"/>
                </a:lnTo>
                <a:lnTo>
                  <a:pt x="4834128" y="1665947"/>
                </a:lnTo>
                <a:lnTo>
                  <a:pt x="4834128" y="1655140"/>
                </a:lnTo>
                <a:lnTo>
                  <a:pt x="5657151" y="832116"/>
                </a:lnTo>
                <a:close/>
              </a:path>
            </a:pathLst>
          </a:custGeom>
          <a:solidFill>
            <a:srgbClr val="2B91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3522" y="6409918"/>
            <a:ext cx="2684780" cy="933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473075">
              <a:lnSpc>
                <a:spcPct val="106400"/>
              </a:lnSpc>
              <a:spcBef>
                <a:spcPts val="95"/>
              </a:spcBef>
            </a:pPr>
            <a:r>
              <a:rPr sz="2800" b="1" spc="70" dirty="0">
                <a:solidFill>
                  <a:srgbClr val="FFFFFF"/>
                </a:solidFill>
                <a:latin typeface="Tahoma"/>
                <a:cs typeface="Tahoma"/>
              </a:rPr>
              <a:t>HASHTAG </a:t>
            </a:r>
            <a:r>
              <a:rPr sz="28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800" b="1" spc="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b="1" spc="25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800" b="1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800" b="1" spc="-4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00" b="1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94542" y="644478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5">
                <a:moveTo>
                  <a:pt x="686914" y="962972"/>
                </a:moveTo>
                <a:lnTo>
                  <a:pt x="343464" y="962972"/>
                </a:lnTo>
                <a:lnTo>
                  <a:pt x="341627" y="962340"/>
                </a:lnTo>
                <a:lnTo>
                  <a:pt x="294917" y="942993"/>
                </a:lnTo>
                <a:lnTo>
                  <a:pt x="250328" y="919159"/>
                </a:lnTo>
                <a:lnTo>
                  <a:pt x="208291" y="891071"/>
                </a:lnTo>
                <a:lnTo>
                  <a:pt x="169208" y="858997"/>
                </a:lnTo>
                <a:lnTo>
                  <a:pt x="133458" y="823247"/>
                </a:lnTo>
                <a:lnTo>
                  <a:pt x="101384" y="784164"/>
                </a:lnTo>
                <a:lnTo>
                  <a:pt x="73295" y="742127"/>
                </a:lnTo>
                <a:lnTo>
                  <a:pt x="49462" y="697538"/>
                </a:lnTo>
                <a:lnTo>
                  <a:pt x="30114" y="650828"/>
                </a:lnTo>
                <a:lnTo>
                  <a:pt x="15438" y="602447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8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6"/>
                </a:lnTo>
                <a:lnTo>
                  <a:pt x="66931" y="223326"/>
                </a:lnTo>
                <a:lnTo>
                  <a:pt x="93980" y="180612"/>
                </a:lnTo>
                <a:lnTo>
                  <a:pt x="125085" y="140754"/>
                </a:lnTo>
                <a:lnTo>
                  <a:pt x="159947" y="104138"/>
                </a:lnTo>
                <a:lnTo>
                  <a:pt x="198231" y="71115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6" y="0"/>
                </a:lnTo>
                <a:lnTo>
                  <a:pt x="709113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5"/>
                </a:lnTo>
                <a:lnTo>
                  <a:pt x="870432" y="104138"/>
                </a:lnTo>
                <a:lnTo>
                  <a:pt x="905294" y="140754"/>
                </a:lnTo>
                <a:lnTo>
                  <a:pt x="936399" y="180612"/>
                </a:lnTo>
                <a:lnTo>
                  <a:pt x="963448" y="223326"/>
                </a:lnTo>
                <a:lnTo>
                  <a:pt x="986180" y="268486"/>
                </a:lnTo>
                <a:lnTo>
                  <a:pt x="1004376" y="315656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8"/>
                </a:lnTo>
                <a:lnTo>
                  <a:pt x="1030379" y="477266"/>
                </a:lnTo>
                <a:lnTo>
                  <a:pt x="1030225" y="489913"/>
                </a:lnTo>
                <a:lnTo>
                  <a:pt x="1026505" y="540334"/>
                </a:lnTo>
                <a:lnTo>
                  <a:pt x="1017861" y="590148"/>
                </a:lnTo>
                <a:lnTo>
                  <a:pt x="1004376" y="638875"/>
                </a:lnTo>
                <a:lnTo>
                  <a:pt x="986180" y="686046"/>
                </a:lnTo>
                <a:lnTo>
                  <a:pt x="963448" y="731206"/>
                </a:lnTo>
                <a:lnTo>
                  <a:pt x="936399" y="773920"/>
                </a:lnTo>
                <a:lnTo>
                  <a:pt x="905294" y="813777"/>
                </a:lnTo>
                <a:lnTo>
                  <a:pt x="870432" y="850394"/>
                </a:lnTo>
                <a:lnTo>
                  <a:pt x="832148" y="883417"/>
                </a:lnTo>
                <a:lnTo>
                  <a:pt x="790812" y="912528"/>
                </a:lnTo>
                <a:lnTo>
                  <a:pt x="746821" y="937448"/>
                </a:lnTo>
                <a:lnTo>
                  <a:pt x="700600" y="957936"/>
                </a:lnTo>
                <a:lnTo>
                  <a:pt x="686914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15240" y="6622763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2B91D5"/>
                </a:solidFill>
                <a:latin typeface="Tahoma"/>
                <a:cs typeface="Tahoma"/>
              </a:rPr>
              <a:t>04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41501" y="7911869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40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12538A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023349" y="7915335"/>
            <a:ext cx="4105910" cy="156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87020">
              <a:lnSpc>
                <a:spcPct val="126400"/>
              </a:lnSpc>
              <a:spcBef>
                <a:spcPts val="95"/>
              </a:spcBef>
            </a:pPr>
            <a:r>
              <a:rPr sz="2000" spc="120" dirty="0">
                <a:solidFill>
                  <a:srgbClr val="181818"/>
                </a:solidFill>
                <a:latin typeface="Tahoma"/>
                <a:cs typeface="Tahoma"/>
              </a:rPr>
              <a:t>What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day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week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181818"/>
                </a:solidFill>
                <a:latin typeface="Tahoma"/>
                <a:cs typeface="Tahoma"/>
              </a:rPr>
              <a:t>do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most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181818"/>
                </a:solidFill>
                <a:latin typeface="Tahoma"/>
                <a:cs typeface="Tahoma"/>
              </a:rPr>
              <a:t>register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on?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Provide</a:t>
            </a:r>
            <a:endParaRPr sz="2000">
              <a:latin typeface="Tahoma"/>
              <a:cs typeface="Tahoma"/>
            </a:endParaRPr>
          </a:p>
          <a:p>
            <a:pPr marR="5080">
              <a:lnSpc>
                <a:spcPct val="126400"/>
              </a:lnSpc>
            </a:pP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insights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181818"/>
                </a:solidFill>
                <a:latin typeface="Tahoma"/>
                <a:cs typeface="Tahoma"/>
              </a:rPr>
              <a:t>when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181818"/>
                </a:solidFill>
                <a:latin typeface="Tahoma"/>
                <a:cs typeface="Tahoma"/>
              </a:rPr>
              <a:t>schedule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an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ad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campaign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07365" y="7911871"/>
            <a:ext cx="5657215" cy="1666239"/>
          </a:xfrm>
          <a:custGeom>
            <a:avLst/>
            <a:gdLst/>
            <a:ahLst/>
            <a:cxnLst/>
            <a:rect l="l" t="t" r="r" b="b"/>
            <a:pathLst>
              <a:path w="5657215" h="1666240">
                <a:moveTo>
                  <a:pt x="5657151" y="832116"/>
                </a:moveTo>
                <a:lnTo>
                  <a:pt x="4834128" y="9105"/>
                </a:lnTo>
                <a:lnTo>
                  <a:pt x="4834128" y="0"/>
                </a:lnTo>
                <a:lnTo>
                  <a:pt x="0" y="0"/>
                </a:lnTo>
                <a:lnTo>
                  <a:pt x="0" y="1665947"/>
                </a:lnTo>
                <a:lnTo>
                  <a:pt x="4834128" y="1665947"/>
                </a:lnTo>
                <a:lnTo>
                  <a:pt x="4834128" y="1655140"/>
                </a:lnTo>
                <a:lnTo>
                  <a:pt x="5657151" y="832116"/>
                </a:lnTo>
                <a:close/>
              </a:path>
            </a:pathLst>
          </a:custGeom>
          <a:solidFill>
            <a:srgbClr val="125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7607" y="8153656"/>
            <a:ext cx="2205355" cy="934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" marR="5080" indent="-85090">
              <a:lnSpc>
                <a:spcPct val="106500"/>
              </a:lnSpc>
              <a:spcBef>
                <a:spcPts val="95"/>
              </a:spcBef>
            </a:pPr>
            <a:r>
              <a:rPr sz="2800" b="1" spc="105" dirty="0">
                <a:solidFill>
                  <a:srgbClr val="FFFFFF"/>
                </a:solidFill>
                <a:latin typeface="Tahoma"/>
                <a:cs typeface="Tahoma"/>
              </a:rPr>
              <a:t>LAUNCH</a:t>
            </a:r>
            <a:r>
              <a:rPr sz="2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15" dirty="0">
                <a:solidFill>
                  <a:srgbClr val="FFFFFF"/>
                </a:solidFill>
                <a:latin typeface="Tahoma"/>
                <a:cs typeface="Tahoma"/>
              </a:rPr>
              <a:t>AD </a:t>
            </a:r>
            <a:r>
              <a:rPr sz="2800" b="1" spc="-8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30" dirty="0">
                <a:solidFill>
                  <a:srgbClr val="FFFFFF"/>
                </a:solidFill>
                <a:latin typeface="Tahoma"/>
                <a:cs typeface="Tahoma"/>
              </a:rPr>
              <a:t>CAMPAIGN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4542" y="8263797"/>
            <a:ext cx="1030605" cy="963294"/>
          </a:xfrm>
          <a:custGeom>
            <a:avLst/>
            <a:gdLst/>
            <a:ahLst/>
            <a:cxnLst/>
            <a:rect l="l" t="t" r="r" b="b"/>
            <a:pathLst>
              <a:path w="1030604" h="963295">
                <a:moveTo>
                  <a:pt x="686914" y="962972"/>
                </a:moveTo>
                <a:lnTo>
                  <a:pt x="343465" y="962972"/>
                </a:lnTo>
                <a:lnTo>
                  <a:pt x="341627" y="962340"/>
                </a:lnTo>
                <a:lnTo>
                  <a:pt x="294917" y="942992"/>
                </a:lnTo>
                <a:lnTo>
                  <a:pt x="250328" y="919159"/>
                </a:lnTo>
                <a:lnTo>
                  <a:pt x="208291" y="891070"/>
                </a:lnTo>
                <a:lnTo>
                  <a:pt x="169208" y="858997"/>
                </a:lnTo>
                <a:lnTo>
                  <a:pt x="133458" y="823246"/>
                </a:lnTo>
                <a:lnTo>
                  <a:pt x="101384" y="784164"/>
                </a:lnTo>
                <a:lnTo>
                  <a:pt x="73295" y="742126"/>
                </a:lnTo>
                <a:lnTo>
                  <a:pt x="49462" y="697538"/>
                </a:lnTo>
                <a:lnTo>
                  <a:pt x="30114" y="650828"/>
                </a:lnTo>
                <a:lnTo>
                  <a:pt x="15438" y="602446"/>
                </a:lnTo>
                <a:lnTo>
                  <a:pt x="5575" y="552860"/>
                </a:lnTo>
                <a:lnTo>
                  <a:pt x="619" y="502545"/>
                </a:lnTo>
                <a:lnTo>
                  <a:pt x="0" y="477219"/>
                </a:lnTo>
                <a:lnTo>
                  <a:pt x="154" y="464618"/>
                </a:lnTo>
                <a:lnTo>
                  <a:pt x="3874" y="414197"/>
                </a:lnTo>
                <a:lnTo>
                  <a:pt x="12518" y="364383"/>
                </a:lnTo>
                <a:lnTo>
                  <a:pt x="26003" y="315656"/>
                </a:lnTo>
                <a:lnTo>
                  <a:pt x="44199" y="268485"/>
                </a:lnTo>
                <a:lnTo>
                  <a:pt x="66931" y="223325"/>
                </a:lnTo>
                <a:lnTo>
                  <a:pt x="93980" y="180611"/>
                </a:lnTo>
                <a:lnTo>
                  <a:pt x="125085" y="140754"/>
                </a:lnTo>
                <a:lnTo>
                  <a:pt x="159947" y="104137"/>
                </a:lnTo>
                <a:lnTo>
                  <a:pt x="198231" y="71114"/>
                </a:lnTo>
                <a:lnTo>
                  <a:pt x="239567" y="42003"/>
                </a:lnTo>
                <a:lnTo>
                  <a:pt x="283557" y="17083"/>
                </a:lnTo>
                <a:lnTo>
                  <a:pt x="321265" y="0"/>
                </a:lnTo>
                <a:lnTo>
                  <a:pt x="709114" y="0"/>
                </a:lnTo>
                <a:lnTo>
                  <a:pt x="746822" y="17083"/>
                </a:lnTo>
                <a:lnTo>
                  <a:pt x="790812" y="42003"/>
                </a:lnTo>
                <a:lnTo>
                  <a:pt x="832148" y="71114"/>
                </a:lnTo>
                <a:lnTo>
                  <a:pt x="870432" y="104137"/>
                </a:lnTo>
                <a:lnTo>
                  <a:pt x="905294" y="140754"/>
                </a:lnTo>
                <a:lnTo>
                  <a:pt x="936399" y="180611"/>
                </a:lnTo>
                <a:lnTo>
                  <a:pt x="963448" y="223325"/>
                </a:lnTo>
                <a:lnTo>
                  <a:pt x="986180" y="268485"/>
                </a:lnTo>
                <a:lnTo>
                  <a:pt x="1004376" y="315656"/>
                </a:lnTo>
                <a:lnTo>
                  <a:pt x="1017861" y="364383"/>
                </a:lnTo>
                <a:lnTo>
                  <a:pt x="1026505" y="414197"/>
                </a:lnTo>
                <a:lnTo>
                  <a:pt x="1030225" y="464618"/>
                </a:lnTo>
                <a:lnTo>
                  <a:pt x="1030379" y="477265"/>
                </a:lnTo>
                <a:lnTo>
                  <a:pt x="1030225" y="489913"/>
                </a:lnTo>
                <a:lnTo>
                  <a:pt x="1026505" y="540334"/>
                </a:lnTo>
                <a:lnTo>
                  <a:pt x="1017861" y="590148"/>
                </a:lnTo>
                <a:lnTo>
                  <a:pt x="1004376" y="638875"/>
                </a:lnTo>
                <a:lnTo>
                  <a:pt x="986180" y="686045"/>
                </a:lnTo>
                <a:lnTo>
                  <a:pt x="963448" y="731205"/>
                </a:lnTo>
                <a:lnTo>
                  <a:pt x="936399" y="773919"/>
                </a:lnTo>
                <a:lnTo>
                  <a:pt x="905294" y="813777"/>
                </a:lnTo>
                <a:lnTo>
                  <a:pt x="870432" y="850393"/>
                </a:lnTo>
                <a:lnTo>
                  <a:pt x="832148" y="883416"/>
                </a:lnTo>
                <a:lnTo>
                  <a:pt x="790812" y="912528"/>
                </a:lnTo>
                <a:lnTo>
                  <a:pt x="746821" y="937448"/>
                </a:lnTo>
                <a:lnTo>
                  <a:pt x="700600" y="957936"/>
                </a:lnTo>
                <a:lnTo>
                  <a:pt x="686914" y="962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15240" y="8441770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12538A"/>
                </a:solidFill>
                <a:latin typeface="Tahoma"/>
                <a:cs typeface="Tahoma"/>
              </a:rPr>
              <a:t>05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641501" y="2531244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E898BA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23349" y="2727304"/>
            <a:ext cx="386969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6400"/>
              </a:lnSpc>
              <a:spcBef>
                <a:spcPts val="95"/>
              </a:spcBef>
            </a:pP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Find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Tahoma"/>
                <a:cs typeface="Tahoma"/>
              </a:rPr>
              <a:t>users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181818"/>
                </a:solidFill>
                <a:latin typeface="Tahoma"/>
                <a:cs typeface="Tahoma"/>
              </a:rPr>
              <a:t>who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181818"/>
                </a:solidFill>
                <a:latin typeface="Tahoma"/>
                <a:cs typeface="Tahoma"/>
              </a:rPr>
              <a:t>have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181818"/>
                </a:solidFill>
                <a:latin typeface="Tahoma"/>
                <a:cs typeface="Tahoma"/>
              </a:rPr>
              <a:t>never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posted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single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181818"/>
                </a:solidFill>
                <a:latin typeface="Tahoma"/>
                <a:cs typeface="Tahoma"/>
              </a:rPr>
              <a:t>photo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181818"/>
                </a:solidFill>
                <a:latin typeface="Tahoma"/>
                <a:cs typeface="Tahoma"/>
              </a:rPr>
              <a:t>on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Instagram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07377" y="2531244"/>
            <a:ext cx="5657215" cy="1666239"/>
            <a:chOff x="6807377" y="2531244"/>
            <a:chExt cx="5657215" cy="1666239"/>
          </a:xfrm>
        </p:grpSpPr>
        <p:sp>
          <p:nvSpPr>
            <p:cNvPr id="22" name="object 22"/>
            <p:cNvSpPr/>
            <p:nvPr/>
          </p:nvSpPr>
          <p:spPr>
            <a:xfrm>
              <a:off x="6807365" y="2531249"/>
              <a:ext cx="5657215" cy="1666239"/>
            </a:xfrm>
            <a:custGeom>
              <a:avLst/>
              <a:gdLst/>
              <a:ahLst/>
              <a:cxnLst/>
              <a:rect l="l" t="t" r="r" b="b"/>
              <a:pathLst>
                <a:path w="5657215" h="1666239">
                  <a:moveTo>
                    <a:pt x="5657151" y="832116"/>
                  </a:moveTo>
                  <a:lnTo>
                    <a:pt x="4834128" y="9105"/>
                  </a:lnTo>
                  <a:lnTo>
                    <a:pt x="4834128" y="0"/>
                  </a:lnTo>
                  <a:lnTo>
                    <a:pt x="0" y="0"/>
                  </a:lnTo>
                  <a:lnTo>
                    <a:pt x="0" y="1665947"/>
                  </a:lnTo>
                  <a:lnTo>
                    <a:pt x="4834128" y="1665947"/>
                  </a:lnTo>
                  <a:lnTo>
                    <a:pt x="4834128" y="1655140"/>
                  </a:lnTo>
                  <a:lnTo>
                    <a:pt x="5657151" y="832116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94542" y="2874442"/>
              <a:ext cx="1030605" cy="963294"/>
            </a:xfrm>
            <a:custGeom>
              <a:avLst/>
              <a:gdLst/>
              <a:ahLst/>
              <a:cxnLst/>
              <a:rect l="l" t="t" r="r" b="b"/>
              <a:pathLst>
                <a:path w="1030604" h="963295">
                  <a:moveTo>
                    <a:pt x="686914" y="962972"/>
                  </a:moveTo>
                  <a:lnTo>
                    <a:pt x="343465" y="962972"/>
                  </a:lnTo>
                  <a:lnTo>
                    <a:pt x="341627" y="962340"/>
                  </a:lnTo>
                  <a:lnTo>
                    <a:pt x="294917" y="942992"/>
                  </a:lnTo>
                  <a:lnTo>
                    <a:pt x="250328" y="919159"/>
                  </a:lnTo>
                  <a:lnTo>
                    <a:pt x="208291" y="891070"/>
                  </a:lnTo>
                  <a:lnTo>
                    <a:pt x="169208" y="858997"/>
                  </a:lnTo>
                  <a:lnTo>
                    <a:pt x="133458" y="823246"/>
                  </a:lnTo>
                  <a:lnTo>
                    <a:pt x="101384" y="784164"/>
                  </a:lnTo>
                  <a:lnTo>
                    <a:pt x="73295" y="742126"/>
                  </a:lnTo>
                  <a:lnTo>
                    <a:pt x="49462" y="697538"/>
                  </a:lnTo>
                  <a:lnTo>
                    <a:pt x="30114" y="650828"/>
                  </a:lnTo>
                  <a:lnTo>
                    <a:pt x="15438" y="602446"/>
                  </a:lnTo>
                  <a:lnTo>
                    <a:pt x="5575" y="552860"/>
                  </a:lnTo>
                  <a:lnTo>
                    <a:pt x="619" y="502545"/>
                  </a:lnTo>
                  <a:lnTo>
                    <a:pt x="0" y="477219"/>
                  </a:lnTo>
                  <a:lnTo>
                    <a:pt x="154" y="464618"/>
                  </a:lnTo>
                  <a:lnTo>
                    <a:pt x="3874" y="414197"/>
                  </a:lnTo>
                  <a:lnTo>
                    <a:pt x="12518" y="364383"/>
                  </a:lnTo>
                  <a:lnTo>
                    <a:pt x="26003" y="315656"/>
                  </a:lnTo>
                  <a:lnTo>
                    <a:pt x="44199" y="268485"/>
                  </a:lnTo>
                  <a:lnTo>
                    <a:pt x="66931" y="223325"/>
                  </a:lnTo>
                  <a:lnTo>
                    <a:pt x="93980" y="180611"/>
                  </a:lnTo>
                  <a:lnTo>
                    <a:pt x="125085" y="140754"/>
                  </a:lnTo>
                  <a:lnTo>
                    <a:pt x="159947" y="104137"/>
                  </a:lnTo>
                  <a:lnTo>
                    <a:pt x="198231" y="71114"/>
                  </a:lnTo>
                  <a:lnTo>
                    <a:pt x="239567" y="42003"/>
                  </a:lnTo>
                  <a:lnTo>
                    <a:pt x="283557" y="17083"/>
                  </a:lnTo>
                  <a:lnTo>
                    <a:pt x="321265" y="0"/>
                  </a:lnTo>
                  <a:lnTo>
                    <a:pt x="709114" y="0"/>
                  </a:lnTo>
                  <a:lnTo>
                    <a:pt x="746822" y="17083"/>
                  </a:lnTo>
                  <a:lnTo>
                    <a:pt x="790812" y="42003"/>
                  </a:lnTo>
                  <a:lnTo>
                    <a:pt x="832148" y="71114"/>
                  </a:lnTo>
                  <a:lnTo>
                    <a:pt x="870432" y="104137"/>
                  </a:lnTo>
                  <a:lnTo>
                    <a:pt x="905294" y="140754"/>
                  </a:lnTo>
                  <a:lnTo>
                    <a:pt x="936399" y="180611"/>
                  </a:lnTo>
                  <a:lnTo>
                    <a:pt x="963448" y="223325"/>
                  </a:lnTo>
                  <a:lnTo>
                    <a:pt x="986180" y="268485"/>
                  </a:lnTo>
                  <a:lnTo>
                    <a:pt x="1004376" y="315656"/>
                  </a:lnTo>
                  <a:lnTo>
                    <a:pt x="1017861" y="364383"/>
                  </a:lnTo>
                  <a:lnTo>
                    <a:pt x="1026505" y="414197"/>
                  </a:lnTo>
                  <a:lnTo>
                    <a:pt x="1030225" y="464618"/>
                  </a:lnTo>
                  <a:lnTo>
                    <a:pt x="1030379" y="477265"/>
                  </a:lnTo>
                  <a:lnTo>
                    <a:pt x="1030225" y="489913"/>
                  </a:lnTo>
                  <a:lnTo>
                    <a:pt x="1026505" y="540334"/>
                  </a:lnTo>
                  <a:lnTo>
                    <a:pt x="1017861" y="590148"/>
                  </a:lnTo>
                  <a:lnTo>
                    <a:pt x="1004376" y="638875"/>
                  </a:lnTo>
                  <a:lnTo>
                    <a:pt x="986180" y="686045"/>
                  </a:lnTo>
                  <a:lnTo>
                    <a:pt x="963448" y="731205"/>
                  </a:lnTo>
                  <a:lnTo>
                    <a:pt x="936399" y="773919"/>
                  </a:lnTo>
                  <a:lnTo>
                    <a:pt x="905294" y="813777"/>
                  </a:lnTo>
                  <a:lnTo>
                    <a:pt x="870432" y="850393"/>
                  </a:lnTo>
                  <a:lnTo>
                    <a:pt x="832148" y="883416"/>
                  </a:lnTo>
                  <a:lnTo>
                    <a:pt x="790812" y="912528"/>
                  </a:lnTo>
                  <a:lnTo>
                    <a:pt x="746821" y="937448"/>
                  </a:lnTo>
                  <a:lnTo>
                    <a:pt x="700600" y="957936"/>
                  </a:lnTo>
                  <a:lnTo>
                    <a:pt x="686914" y="962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15240" y="3052418"/>
            <a:ext cx="6064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3DD9D8"/>
                </a:solidFill>
                <a:latin typeface="Tahoma"/>
                <a:cs typeface="Tahoma"/>
              </a:rPr>
              <a:t>02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01225" y="2705266"/>
            <a:ext cx="3013075" cy="125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7800"/>
              </a:lnSpc>
              <a:spcBef>
                <a:spcPts val="95"/>
              </a:spcBef>
            </a:pPr>
            <a:r>
              <a:rPr sz="2500" b="1" spc="-55" dirty="0">
                <a:solidFill>
                  <a:srgbClr val="FFFFFF"/>
                </a:solidFill>
                <a:latin typeface="Tahoma"/>
                <a:cs typeface="Tahoma"/>
              </a:rPr>
              <a:t>REMIND</a:t>
            </a:r>
            <a:r>
              <a:rPr sz="2500" b="1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INACTIVE </a:t>
            </a:r>
            <a:r>
              <a:rPr sz="2500" b="1" spc="-7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500" b="1" spc="-25" dirty="0">
                <a:solidFill>
                  <a:srgbClr val="FFFFFF"/>
                </a:solidFill>
                <a:latin typeface="Tahoma"/>
                <a:cs typeface="Tahoma"/>
              </a:rPr>
              <a:t>START </a:t>
            </a:r>
            <a:r>
              <a:rPr sz="2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ahoma"/>
                <a:cs typeface="Tahoma"/>
              </a:rPr>
              <a:t>POSTING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41501" y="4285312"/>
            <a:ext cx="6047740" cy="1666239"/>
          </a:xfrm>
          <a:custGeom>
            <a:avLst/>
            <a:gdLst/>
            <a:ahLst/>
            <a:cxnLst/>
            <a:rect l="l" t="t" r="r" b="b"/>
            <a:pathLst>
              <a:path w="6047740" h="1666239">
                <a:moveTo>
                  <a:pt x="0" y="1665943"/>
                </a:moveTo>
                <a:lnTo>
                  <a:pt x="6047470" y="1665943"/>
                </a:lnTo>
                <a:lnTo>
                  <a:pt x="6047470" y="0"/>
                </a:lnTo>
                <a:lnTo>
                  <a:pt x="0" y="0"/>
                </a:lnTo>
                <a:lnTo>
                  <a:pt x="0" y="1665943"/>
                </a:lnTo>
                <a:close/>
              </a:path>
            </a:pathLst>
          </a:custGeom>
          <a:solidFill>
            <a:srgbClr val="898989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41501" y="4285312"/>
            <a:ext cx="6047740" cy="166623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381760">
              <a:lnSpc>
                <a:spcPct val="100000"/>
              </a:lnSpc>
            </a:pPr>
            <a:r>
              <a:rPr sz="2000" spc="90" dirty="0">
                <a:solidFill>
                  <a:srgbClr val="181818"/>
                </a:solidFill>
                <a:latin typeface="Tahoma"/>
                <a:cs typeface="Tahoma"/>
              </a:rPr>
              <a:t>Identify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181818"/>
                </a:solidFill>
                <a:latin typeface="Tahoma"/>
                <a:cs typeface="Tahoma"/>
              </a:rPr>
              <a:t>winner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181818"/>
                </a:solidFill>
                <a:latin typeface="Tahoma"/>
                <a:cs typeface="Tahoma"/>
              </a:rPr>
              <a:t>of</a:t>
            </a:r>
            <a:r>
              <a:rPr sz="20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marL="1381760" marR="560070">
              <a:lnSpc>
                <a:spcPct val="126400"/>
              </a:lnSpc>
            </a:pPr>
            <a:r>
              <a:rPr sz="2000" spc="135" dirty="0">
                <a:solidFill>
                  <a:srgbClr val="181818"/>
                </a:solidFill>
                <a:latin typeface="Tahoma"/>
                <a:cs typeface="Tahoma"/>
              </a:rPr>
              <a:t>contest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and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181818"/>
                </a:solidFill>
                <a:latin typeface="Tahoma"/>
                <a:cs typeface="Tahoma"/>
              </a:rPr>
              <a:t>provide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their</a:t>
            </a:r>
            <a:r>
              <a:rPr sz="2000" spc="-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181818"/>
                </a:solidFill>
                <a:latin typeface="Tahoma"/>
                <a:cs typeface="Tahoma"/>
              </a:rPr>
              <a:t>details </a:t>
            </a:r>
            <a:r>
              <a:rPr sz="2000" spc="-6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181818"/>
                </a:solidFill>
                <a:latin typeface="Tahoma"/>
                <a:cs typeface="Tahoma"/>
              </a:rPr>
              <a:t>to</a:t>
            </a:r>
            <a:r>
              <a:rPr sz="2000" spc="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181818"/>
                </a:solidFill>
                <a:latin typeface="Tahoma"/>
                <a:cs typeface="Tahoma"/>
              </a:rPr>
              <a:t>the</a:t>
            </a:r>
            <a:r>
              <a:rPr sz="2000" spc="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181818"/>
                </a:solidFill>
                <a:latin typeface="Tahoma"/>
                <a:cs typeface="Tahoma"/>
              </a:rPr>
              <a:t>team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07377" y="4285312"/>
            <a:ext cx="5657215" cy="1666239"/>
            <a:chOff x="6807377" y="4285312"/>
            <a:chExt cx="5657215" cy="1666239"/>
          </a:xfrm>
        </p:grpSpPr>
        <p:sp>
          <p:nvSpPr>
            <p:cNvPr id="29" name="object 29"/>
            <p:cNvSpPr/>
            <p:nvPr/>
          </p:nvSpPr>
          <p:spPr>
            <a:xfrm>
              <a:off x="6807365" y="4285322"/>
              <a:ext cx="5657215" cy="1666239"/>
            </a:xfrm>
            <a:custGeom>
              <a:avLst/>
              <a:gdLst/>
              <a:ahLst/>
              <a:cxnLst/>
              <a:rect l="l" t="t" r="r" b="b"/>
              <a:pathLst>
                <a:path w="5657215" h="1666239">
                  <a:moveTo>
                    <a:pt x="5657151" y="832104"/>
                  </a:moveTo>
                  <a:lnTo>
                    <a:pt x="4834128" y="9093"/>
                  </a:lnTo>
                  <a:lnTo>
                    <a:pt x="4834128" y="0"/>
                  </a:lnTo>
                  <a:lnTo>
                    <a:pt x="0" y="0"/>
                  </a:lnTo>
                  <a:lnTo>
                    <a:pt x="0" y="1665935"/>
                  </a:lnTo>
                  <a:lnTo>
                    <a:pt x="4834128" y="1665935"/>
                  </a:lnTo>
                  <a:lnTo>
                    <a:pt x="4834128" y="1655127"/>
                  </a:lnTo>
                  <a:lnTo>
                    <a:pt x="5657151" y="832104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4542" y="4637240"/>
              <a:ext cx="1030605" cy="963294"/>
            </a:xfrm>
            <a:custGeom>
              <a:avLst/>
              <a:gdLst/>
              <a:ahLst/>
              <a:cxnLst/>
              <a:rect l="l" t="t" r="r" b="b"/>
              <a:pathLst>
                <a:path w="1030604" h="963295">
                  <a:moveTo>
                    <a:pt x="686914" y="962972"/>
                  </a:moveTo>
                  <a:lnTo>
                    <a:pt x="343465" y="962972"/>
                  </a:lnTo>
                  <a:lnTo>
                    <a:pt x="341627" y="962340"/>
                  </a:lnTo>
                  <a:lnTo>
                    <a:pt x="294917" y="942992"/>
                  </a:lnTo>
                  <a:lnTo>
                    <a:pt x="250328" y="919159"/>
                  </a:lnTo>
                  <a:lnTo>
                    <a:pt x="208291" y="891070"/>
                  </a:lnTo>
                  <a:lnTo>
                    <a:pt x="169208" y="858997"/>
                  </a:lnTo>
                  <a:lnTo>
                    <a:pt x="133458" y="823246"/>
                  </a:lnTo>
                  <a:lnTo>
                    <a:pt x="101384" y="784164"/>
                  </a:lnTo>
                  <a:lnTo>
                    <a:pt x="73295" y="742126"/>
                  </a:lnTo>
                  <a:lnTo>
                    <a:pt x="49462" y="697538"/>
                  </a:lnTo>
                  <a:lnTo>
                    <a:pt x="30114" y="650828"/>
                  </a:lnTo>
                  <a:lnTo>
                    <a:pt x="15438" y="602446"/>
                  </a:lnTo>
                  <a:lnTo>
                    <a:pt x="5575" y="552860"/>
                  </a:lnTo>
                  <a:lnTo>
                    <a:pt x="619" y="502545"/>
                  </a:lnTo>
                  <a:lnTo>
                    <a:pt x="0" y="477219"/>
                  </a:lnTo>
                  <a:lnTo>
                    <a:pt x="154" y="464618"/>
                  </a:lnTo>
                  <a:lnTo>
                    <a:pt x="3874" y="414197"/>
                  </a:lnTo>
                  <a:lnTo>
                    <a:pt x="12518" y="364383"/>
                  </a:lnTo>
                  <a:lnTo>
                    <a:pt x="26003" y="315656"/>
                  </a:lnTo>
                  <a:lnTo>
                    <a:pt x="44199" y="268485"/>
                  </a:lnTo>
                  <a:lnTo>
                    <a:pt x="66931" y="223326"/>
                  </a:lnTo>
                  <a:lnTo>
                    <a:pt x="93980" y="180611"/>
                  </a:lnTo>
                  <a:lnTo>
                    <a:pt x="125085" y="140754"/>
                  </a:lnTo>
                  <a:lnTo>
                    <a:pt x="159947" y="104137"/>
                  </a:lnTo>
                  <a:lnTo>
                    <a:pt x="198231" y="71114"/>
                  </a:lnTo>
                  <a:lnTo>
                    <a:pt x="239567" y="42003"/>
                  </a:lnTo>
                  <a:lnTo>
                    <a:pt x="283557" y="17083"/>
                  </a:lnTo>
                  <a:lnTo>
                    <a:pt x="321265" y="0"/>
                  </a:lnTo>
                  <a:lnTo>
                    <a:pt x="709114" y="0"/>
                  </a:lnTo>
                  <a:lnTo>
                    <a:pt x="746822" y="17083"/>
                  </a:lnTo>
                  <a:lnTo>
                    <a:pt x="790812" y="42003"/>
                  </a:lnTo>
                  <a:lnTo>
                    <a:pt x="832148" y="71114"/>
                  </a:lnTo>
                  <a:lnTo>
                    <a:pt x="870432" y="104137"/>
                  </a:lnTo>
                  <a:lnTo>
                    <a:pt x="905294" y="140754"/>
                  </a:lnTo>
                  <a:lnTo>
                    <a:pt x="936399" y="180611"/>
                  </a:lnTo>
                  <a:lnTo>
                    <a:pt x="963448" y="223326"/>
                  </a:lnTo>
                  <a:lnTo>
                    <a:pt x="986180" y="268485"/>
                  </a:lnTo>
                  <a:lnTo>
                    <a:pt x="1004376" y="315656"/>
                  </a:lnTo>
                  <a:lnTo>
                    <a:pt x="1017861" y="364383"/>
                  </a:lnTo>
                  <a:lnTo>
                    <a:pt x="1026505" y="414197"/>
                  </a:lnTo>
                  <a:lnTo>
                    <a:pt x="1030225" y="464618"/>
                  </a:lnTo>
                  <a:lnTo>
                    <a:pt x="1030379" y="477265"/>
                  </a:lnTo>
                  <a:lnTo>
                    <a:pt x="1030225" y="489913"/>
                  </a:lnTo>
                  <a:lnTo>
                    <a:pt x="1026505" y="540334"/>
                  </a:lnTo>
                  <a:lnTo>
                    <a:pt x="1017861" y="590148"/>
                  </a:lnTo>
                  <a:lnTo>
                    <a:pt x="1004376" y="638875"/>
                  </a:lnTo>
                  <a:lnTo>
                    <a:pt x="986180" y="686045"/>
                  </a:lnTo>
                  <a:lnTo>
                    <a:pt x="963448" y="731205"/>
                  </a:lnTo>
                  <a:lnTo>
                    <a:pt x="936399" y="773920"/>
                  </a:lnTo>
                  <a:lnTo>
                    <a:pt x="905294" y="813777"/>
                  </a:lnTo>
                  <a:lnTo>
                    <a:pt x="870432" y="850393"/>
                  </a:lnTo>
                  <a:lnTo>
                    <a:pt x="832148" y="883416"/>
                  </a:lnTo>
                  <a:lnTo>
                    <a:pt x="790812" y="912528"/>
                  </a:lnTo>
                  <a:lnTo>
                    <a:pt x="746821" y="937448"/>
                  </a:lnTo>
                  <a:lnTo>
                    <a:pt x="700600" y="957936"/>
                  </a:lnTo>
                  <a:lnTo>
                    <a:pt x="686914" y="962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202540" y="4815213"/>
            <a:ext cx="619125" cy="580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00" b="1" spc="40" dirty="0">
                <a:solidFill>
                  <a:srgbClr val="37C8EF"/>
                </a:solidFill>
                <a:latin typeface="Tahoma"/>
                <a:cs typeface="Tahoma"/>
              </a:rPr>
              <a:t>03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1834" y="4646924"/>
            <a:ext cx="3219450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82930">
              <a:lnSpc>
                <a:spcPct val="107900"/>
              </a:lnSpc>
              <a:spcBef>
                <a:spcPts val="95"/>
              </a:spcBef>
            </a:pPr>
            <a:r>
              <a:rPr sz="2600" b="1" spc="30" dirty="0">
                <a:solidFill>
                  <a:srgbClr val="FFFFFF"/>
                </a:solidFill>
                <a:latin typeface="Tahoma"/>
                <a:cs typeface="Tahoma"/>
              </a:rPr>
              <a:t>DECLARING </a:t>
            </a:r>
            <a:r>
              <a:rPr sz="26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75" dirty="0">
                <a:solidFill>
                  <a:srgbClr val="FFFFFF"/>
                </a:solidFill>
                <a:latin typeface="Tahoma"/>
                <a:cs typeface="Tahoma"/>
              </a:rPr>
              <a:t>CONTEST</a:t>
            </a:r>
            <a:r>
              <a:rPr sz="2600" b="1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Tahoma"/>
                <a:cs typeface="Tahoma"/>
              </a:rPr>
              <a:t>WINNER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380" y="3747616"/>
            <a:ext cx="3825875" cy="3822700"/>
          </a:xfrm>
          <a:custGeom>
            <a:avLst/>
            <a:gdLst/>
            <a:ahLst/>
            <a:cxnLst/>
            <a:rect l="l" t="t" r="r" b="b"/>
            <a:pathLst>
              <a:path w="3825875" h="3822700">
                <a:moveTo>
                  <a:pt x="2785358" y="12699"/>
                </a:moveTo>
                <a:lnTo>
                  <a:pt x="2683317" y="12699"/>
                </a:lnTo>
                <a:lnTo>
                  <a:pt x="2692799" y="0"/>
                </a:lnTo>
                <a:lnTo>
                  <a:pt x="2772155" y="0"/>
                </a:lnTo>
                <a:lnTo>
                  <a:pt x="2785358" y="12699"/>
                </a:lnTo>
                <a:close/>
              </a:path>
              <a:path w="3825875" h="3822700">
                <a:moveTo>
                  <a:pt x="2638564" y="355599"/>
                </a:moveTo>
                <a:lnTo>
                  <a:pt x="2538252" y="355599"/>
                </a:lnTo>
                <a:lnTo>
                  <a:pt x="2530039" y="342899"/>
                </a:lnTo>
                <a:lnTo>
                  <a:pt x="2522837" y="342899"/>
                </a:lnTo>
                <a:lnTo>
                  <a:pt x="2516648" y="330199"/>
                </a:lnTo>
                <a:lnTo>
                  <a:pt x="2511470" y="330199"/>
                </a:lnTo>
                <a:lnTo>
                  <a:pt x="2511669" y="317499"/>
                </a:lnTo>
                <a:lnTo>
                  <a:pt x="2508564" y="317499"/>
                </a:lnTo>
                <a:lnTo>
                  <a:pt x="2506376" y="304799"/>
                </a:lnTo>
                <a:lnTo>
                  <a:pt x="2503837" y="292099"/>
                </a:lnTo>
                <a:lnTo>
                  <a:pt x="2503529" y="292099"/>
                </a:lnTo>
                <a:lnTo>
                  <a:pt x="2504835" y="279399"/>
                </a:lnTo>
                <a:lnTo>
                  <a:pt x="2506427" y="266699"/>
                </a:lnTo>
                <a:lnTo>
                  <a:pt x="2511490" y="253999"/>
                </a:lnTo>
                <a:lnTo>
                  <a:pt x="2514873" y="241299"/>
                </a:lnTo>
                <a:lnTo>
                  <a:pt x="2519108" y="241299"/>
                </a:lnTo>
                <a:lnTo>
                  <a:pt x="2547044" y="203199"/>
                </a:lnTo>
                <a:lnTo>
                  <a:pt x="2575144" y="152399"/>
                </a:lnTo>
                <a:lnTo>
                  <a:pt x="2603406" y="114299"/>
                </a:lnTo>
                <a:lnTo>
                  <a:pt x="2660406" y="38099"/>
                </a:lnTo>
                <a:lnTo>
                  <a:pt x="2667120" y="25399"/>
                </a:lnTo>
                <a:lnTo>
                  <a:pt x="2674757" y="12699"/>
                </a:lnTo>
                <a:lnTo>
                  <a:pt x="2791365" y="12699"/>
                </a:lnTo>
                <a:lnTo>
                  <a:pt x="2802194" y="25399"/>
                </a:lnTo>
                <a:lnTo>
                  <a:pt x="2806844" y="38099"/>
                </a:lnTo>
                <a:lnTo>
                  <a:pt x="2810731" y="38099"/>
                </a:lnTo>
                <a:lnTo>
                  <a:pt x="2816335" y="50799"/>
                </a:lnTo>
                <a:lnTo>
                  <a:pt x="2813954" y="63499"/>
                </a:lnTo>
                <a:lnTo>
                  <a:pt x="2812417" y="63499"/>
                </a:lnTo>
                <a:lnTo>
                  <a:pt x="2811871" y="76199"/>
                </a:lnTo>
                <a:lnTo>
                  <a:pt x="2803512" y="114299"/>
                </a:lnTo>
                <a:lnTo>
                  <a:pt x="2769403" y="165099"/>
                </a:lnTo>
                <a:lnTo>
                  <a:pt x="2740373" y="203199"/>
                </a:lnTo>
                <a:lnTo>
                  <a:pt x="2711162" y="253999"/>
                </a:lnTo>
                <a:lnTo>
                  <a:pt x="2682037" y="292099"/>
                </a:lnTo>
                <a:lnTo>
                  <a:pt x="2653265" y="330199"/>
                </a:lnTo>
                <a:lnTo>
                  <a:pt x="2646405" y="342899"/>
                </a:lnTo>
                <a:lnTo>
                  <a:pt x="2638564" y="355599"/>
                </a:lnTo>
                <a:close/>
              </a:path>
              <a:path w="3825875" h="3822700">
                <a:moveTo>
                  <a:pt x="1988414" y="304799"/>
                </a:moveTo>
                <a:lnTo>
                  <a:pt x="1887166" y="304799"/>
                </a:lnTo>
                <a:lnTo>
                  <a:pt x="1895475" y="292099"/>
                </a:lnTo>
                <a:lnTo>
                  <a:pt x="1980124" y="292099"/>
                </a:lnTo>
                <a:lnTo>
                  <a:pt x="1988414" y="304799"/>
                </a:lnTo>
                <a:close/>
              </a:path>
              <a:path w="3825875" h="3822700">
                <a:moveTo>
                  <a:pt x="2028090" y="317499"/>
                </a:moveTo>
                <a:lnTo>
                  <a:pt x="1847343" y="317499"/>
                </a:lnTo>
                <a:lnTo>
                  <a:pt x="1855037" y="304799"/>
                </a:lnTo>
                <a:lnTo>
                  <a:pt x="2020431" y="304799"/>
                </a:lnTo>
                <a:lnTo>
                  <a:pt x="2028090" y="317499"/>
                </a:lnTo>
                <a:close/>
              </a:path>
              <a:path w="3825875" h="3822700">
                <a:moveTo>
                  <a:pt x="2049960" y="330199"/>
                </a:moveTo>
                <a:lnTo>
                  <a:pt x="1825347" y="330199"/>
                </a:lnTo>
                <a:lnTo>
                  <a:pt x="1832497" y="317499"/>
                </a:lnTo>
                <a:lnTo>
                  <a:pt x="2042854" y="317499"/>
                </a:lnTo>
                <a:lnTo>
                  <a:pt x="2049960" y="330199"/>
                </a:lnTo>
                <a:close/>
              </a:path>
              <a:path w="3825875" h="3822700">
                <a:moveTo>
                  <a:pt x="2063514" y="342899"/>
                </a:moveTo>
                <a:lnTo>
                  <a:pt x="1811694" y="342899"/>
                </a:lnTo>
                <a:lnTo>
                  <a:pt x="1818403" y="330199"/>
                </a:lnTo>
                <a:lnTo>
                  <a:pt x="2056855" y="330199"/>
                </a:lnTo>
                <a:lnTo>
                  <a:pt x="2063514" y="342899"/>
                </a:lnTo>
                <a:close/>
              </a:path>
              <a:path w="3825875" h="3822700">
                <a:moveTo>
                  <a:pt x="2076122" y="355599"/>
                </a:moveTo>
                <a:lnTo>
                  <a:pt x="1792991" y="355599"/>
                </a:lnTo>
                <a:lnTo>
                  <a:pt x="1798976" y="342899"/>
                </a:lnTo>
                <a:lnTo>
                  <a:pt x="2069936" y="342899"/>
                </a:lnTo>
                <a:lnTo>
                  <a:pt x="2076122" y="355599"/>
                </a:lnTo>
                <a:close/>
              </a:path>
              <a:path w="3825875" h="3822700">
                <a:moveTo>
                  <a:pt x="2087693" y="368299"/>
                </a:moveTo>
                <a:lnTo>
                  <a:pt x="1781859" y="368299"/>
                </a:lnTo>
                <a:lnTo>
                  <a:pt x="1787286" y="355599"/>
                </a:lnTo>
                <a:lnTo>
                  <a:pt x="2082048" y="355599"/>
                </a:lnTo>
                <a:lnTo>
                  <a:pt x="2087693" y="368299"/>
                </a:lnTo>
                <a:close/>
              </a:path>
              <a:path w="3825875" h="3822700">
                <a:moveTo>
                  <a:pt x="2619936" y="368299"/>
                </a:moveTo>
                <a:lnTo>
                  <a:pt x="2550388" y="368299"/>
                </a:lnTo>
                <a:lnTo>
                  <a:pt x="2544091" y="355599"/>
                </a:lnTo>
                <a:lnTo>
                  <a:pt x="2629741" y="355599"/>
                </a:lnTo>
                <a:lnTo>
                  <a:pt x="2619936" y="368299"/>
                </a:lnTo>
                <a:close/>
              </a:path>
              <a:path w="3825875" h="3822700">
                <a:moveTo>
                  <a:pt x="2107380" y="393699"/>
                </a:moveTo>
                <a:lnTo>
                  <a:pt x="1767332" y="393699"/>
                </a:lnTo>
                <a:lnTo>
                  <a:pt x="1771864" y="380999"/>
                </a:lnTo>
                <a:lnTo>
                  <a:pt x="1776713" y="368299"/>
                </a:lnTo>
                <a:lnTo>
                  <a:pt x="2093056" y="368299"/>
                </a:lnTo>
                <a:lnTo>
                  <a:pt x="2098137" y="380999"/>
                </a:lnTo>
                <a:lnTo>
                  <a:pt x="2102918" y="380999"/>
                </a:lnTo>
                <a:lnTo>
                  <a:pt x="2107380" y="393699"/>
                </a:lnTo>
                <a:close/>
              </a:path>
              <a:path w="3825875" h="3822700">
                <a:moveTo>
                  <a:pt x="3144993" y="2692399"/>
                </a:moveTo>
                <a:lnTo>
                  <a:pt x="2992395" y="2692399"/>
                </a:lnTo>
                <a:lnTo>
                  <a:pt x="2998577" y="2679699"/>
                </a:lnTo>
                <a:lnTo>
                  <a:pt x="3003654" y="2679699"/>
                </a:lnTo>
                <a:lnTo>
                  <a:pt x="3007626" y="2666999"/>
                </a:lnTo>
                <a:lnTo>
                  <a:pt x="3008974" y="2666999"/>
                </a:lnTo>
                <a:lnTo>
                  <a:pt x="3008890" y="2654299"/>
                </a:lnTo>
                <a:lnTo>
                  <a:pt x="3004975" y="2641599"/>
                </a:lnTo>
                <a:lnTo>
                  <a:pt x="2994830" y="2603499"/>
                </a:lnTo>
                <a:lnTo>
                  <a:pt x="2990889" y="2590799"/>
                </a:lnTo>
                <a:lnTo>
                  <a:pt x="2987409" y="2590799"/>
                </a:lnTo>
                <a:lnTo>
                  <a:pt x="2980546" y="2578099"/>
                </a:lnTo>
                <a:lnTo>
                  <a:pt x="2674560" y="1917699"/>
                </a:lnTo>
                <a:lnTo>
                  <a:pt x="2007975" y="507999"/>
                </a:lnTo>
                <a:lnTo>
                  <a:pt x="1994593" y="469899"/>
                </a:lnTo>
                <a:lnTo>
                  <a:pt x="1978403" y="444499"/>
                </a:lnTo>
                <a:lnTo>
                  <a:pt x="1954830" y="431799"/>
                </a:lnTo>
                <a:lnTo>
                  <a:pt x="1749548" y="431799"/>
                </a:lnTo>
                <a:lnTo>
                  <a:pt x="1752427" y="419099"/>
                </a:lnTo>
                <a:lnTo>
                  <a:pt x="1755650" y="406399"/>
                </a:lnTo>
                <a:lnTo>
                  <a:pt x="1759218" y="406399"/>
                </a:lnTo>
                <a:lnTo>
                  <a:pt x="1763117" y="393699"/>
                </a:lnTo>
                <a:lnTo>
                  <a:pt x="2111524" y="393699"/>
                </a:lnTo>
                <a:lnTo>
                  <a:pt x="2115350" y="406399"/>
                </a:lnTo>
                <a:lnTo>
                  <a:pt x="2137497" y="457199"/>
                </a:lnTo>
                <a:lnTo>
                  <a:pt x="2159514" y="495299"/>
                </a:lnTo>
                <a:lnTo>
                  <a:pt x="2181418" y="546099"/>
                </a:lnTo>
                <a:lnTo>
                  <a:pt x="2203228" y="584199"/>
                </a:lnTo>
                <a:lnTo>
                  <a:pt x="2246636" y="685799"/>
                </a:lnTo>
                <a:lnTo>
                  <a:pt x="2268270" y="723899"/>
                </a:lnTo>
                <a:lnTo>
                  <a:pt x="2333113" y="863599"/>
                </a:lnTo>
                <a:lnTo>
                  <a:pt x="2376471" y="965199"/>
                </a:lnTo>
                <a:lnTo>
                  <a:pt x="2398636" y="1003299"/>
                </a:lnTo>
                <a:lnTo>
                  <a:pt x="2420826" y="1054099"/>
                </a:lnTo>
                <a:lnTo>
                  <a:pt x="2509338" y="1244599"/>
                </a:lnTo>
                <a:lnTo>
                  <a:pt x="2713755" y="1244599"/>
                </a:lnTo>
                <a:lnTo>
                  <a:pt x="2752528" y="1257299"/>
                </a:lnTo>
                <a:lnTo>
                  <a:pt x="2786626" y="1282699"/>
                </a:lnTo>
                <a:lnTo>
                  <a:pt x="2816178" y="1308099"/>
                </a:lnTo>
                <a:lnTo>
                  <a:pt x="2841314" y="1333499"/>
                </a:lnTo>
                <a:lnTo>
                  <a:pt x="2856950" y="1371599"/>
                </a:lnTo>
                <a:lnTo>
                  <a:pt x="2573366" y="1371599"/>
                </a:lnTo>
                <a:lnTo>
                  <a:pt x="2674541" y="1587499"/>
                </a:lnTo>
                <a:lnTo>
                  <a:pt x="2859587" y="1587499"/>
                </a:lnTo>
                <a:lnTo>
                  <a:pt x="2845689" y="1612899"/>
                </a:lnTo>
                <a:lnTo>
                  <a:pt x="2817492" y="1650999"/>
                </a:lnTo>
                <a:lnTo>
                  <a:pt x="2781900" y="1689099"/>
                </a:lnTo>
                <a:lnTo>
                  <a:pt x="2738867" y="1727199"/>
                </a:lnTo>
                <a:lnTo>
                  <a:pt x="2749881" y="1752599"/>
                </a:lnTo>
                <a:lnTo>
                  <a:pt x="2761030" y="1777999"/>
                </a:lnTo>
                <a:lnTo>
                  <a:pt x="2772393" y="1803399"/>
                </a:lnTo>
                <a:lnTo>
                  <a:pt x="2784048" y="1828799"/>
                </a:lnTo>
                <a:lnTo>
                  <a:pt x="3120406" y="2539999"/>
                </a:lnTo>
                <a:lnTo>
                  <a:pt x="3140155" y="2590799"/>
                </a:lnTo>
                <a:lnTo>
                  <a:pt x="3148290" y="2641599"/>
                </a:lnTo>
                <a:lnTo>
                  <a:pt x="3144993" y="2692399"/>
                </a:lnTo>
                <a:close/>
              </a:path>
              <a:path w="3825875" h="3822700">
                <a:moveTo>
                  <a:pt x="258277" y="2755899"/>
                </a:moveTo>
                <a:lnTo>
                  <a:pt x="85274" y="2755899"/>
                </a:lnTo>
                <a:lnTo>
                  <a:pt x="78304" y="2743199"/>
                </a:lnTo>
                <a:lnTo>
                  <a:pt x="59070" y="2705099"/>
                </a:lnTo>
                <a:lnTo>
                  <a:pt x="42409" y="2666999"/>
                </a:lnTo>
                <a:lnTo>
                  <a:pt x="19025" y="2590799"/>
                </a:lnTo>
                <a:lnTo>
                  <a:pt x="9021" y="2552699"/>
                </a:lnTo>
                <a:lnTo>
                  <a:pt x="2700" y="2501899"/>
                </a:lnTo>
                <a:lnTo>
                  <a:pt x="0" y="2463799"/>
                </a:lnTo>
                <a:lnTo>
                  <a:pt x="855" y="2412999"/>
                </a:lnTo>
                <a:lnTo>
                  <a:pt x="5203" y="2374899"/>
                </a:lnTo>
                <a:lnTo>
                  <a:pt x="12979" y="2324099"/>
                </a:lnTo>
                <a:lnTo>
                  <a:pt x="24121" y="2285999"/>
                </a:lnTo>
                <a:lnTo>
                  <a:pt x="38565" y="2247899"/>
                </a:lnTo>
                <a:lnTo>
                  <a:pt x="56246" y="2197099"/>
                </a:lnTo>
                <a:lnTo>
                  <a:pt x="77102" y="2158999"/>
                </a:lnTo>
                <a:lnTo>
                  <a:pt x="101068" y="2120899"/>
                </a:lnTo>
                <a:lnTo>
                  <a:pt x="128082" y="2095499"/>
                </a:lnTo>
                <a:lnTo>
                  <a:pt x="158079" y="2057399"/>
                </a:lnTo>
                <a:lnTo>
                  <a:pt x="190995" y="2019299"/>
                </a:lnTo>
                <a:lnTo>
                  <a:pt x="226768" y="1993899"/>
                </a:lnTo>
                <a:lnTo>
                  <a:pt x="265333" y="1968499"/>
                </a:lnTo>
                <a:lnTo>
                  <a:pt x="306627" y="1943099"/>
                </a:lnTo>
                <a:lnTo>
                  <a:pt x="350586" y="1917699"/>
                </a:lnTo>
                <a:lnTo>
                  <a:pt x="441297" y="1866899"/>
                </a:lnTo>
                <a:lnTo>
                  <a:pt x="532163" y="1828799"/>
                </a:lnTo>
                <a:lnTo>
                  <a:pt x="577587" y="1803399"/>
                </a:lnTo>
                <a:lnTo>
                  <a:pt x="622970" y="1790699"/>
                </a:lnTo>
                <a:lnTo>
                  <a:pt x="758596" y="1714499"/>
                </a:lnTo>
                <a:lnTo>
                  <a:pt x="803542" y="1701799"/>
                </a:lnTo>
                <a:lnTo>
                  <a:pt x="1069622" y="1549399"/>
                </a:lnTo>
                <a:lnTo>
                  <a:pt x="1113269" y="1523999"/>
                </a:lnTo>
                <a:lnTo>
                  <a:pt x="1156027" y="1498599"/>
                </a:lnTo>
                <a:lnTo>
                  <a:pt x="1197897" y="1473199"/>
                </a:lnTo>
                <a:lnTo>
                  <a:pt x="1238793" y="1435099"/>
                </a:lnTo>
                <a:lnTo>
                  <a:pt x="1278630" y="1409699"/>
                </a:lnTo>
                <a:lnTo>
                  <a:pt x="1317409" y="1371599"/>
                </a:lnTo>
                <a:lnTo>
                  <a:pt x="1355128" y="1333499"/>
                </a:lnTo>
                <a:lnTo>
                  <a:pt x="1391712" y="1295399"/>
                </a:lnTo>
                <a:lnTo>
                  <a:pt x="1427084" y="1257299"/>
                </a:lnTo>
                <a:lnTo>
                  <a:pt x="1461244" y="1219199"/>
                </a:lnTo>
                <a:lnTo>
                  <a:pt x="1494191" y="1181099"/>
                </a:lnTo>
                <a:lnTo>
                  <a:pt x="1525861" y="1142999"/>
                </a:lnTo>
                <a:lnTo>
                  <a:pt x="1556184" y="1104899"/>
                </a:lnTo>
                <a:lnTo>
                  <a:pt x="1585163" y="1066799"/>
                </a:lnTo>
                <a:lnTo>
                  <a:pt x="1612796" y="1015999"/>
                </a:lnTo>
                <a:lnTo>
                  <a:pt x="1637982" y="977899"/>
                </a:lnTo>
                <a:lnTo>
                  <a:pt x="1661189" y="927099"/>
                </a:lnTo>
                <a:lnTo>
                  <a:pt x="1682167" y="888999"/>
                </a:lnTo>
                <a:lnTo>
                  <a:pt x="1700667" y="838199"/>
                </a:lnTo>
                <a:lnTo>
                  <a:pt x="1716437" y="800099"/>
                </a:lnTo>
                <a:lnTo>
                  <a:pt x="1729229" y="749299"/>
                </a:lnTo>
                <a:lnTo>
                  <a:pt x="1738793" y="698499"/>
                </a:lnTo>
                <a:lnTo>
                  <a:pt x="1744878" y="647699"/>
                </a:lnTo>
                <a:lnTo>
                  <a:pt x="1747234" y="609599"/>
                </a:lnTo>
                <a:lnTo>
                  <a:pt x="1745612" y="558799"/>
                </a:lnTo>
                <a:lnTo>
                  <a:pt x="1739761" y="507999"/>
                </a:lnTo>
                <a:lnTo>
                  <a:pt x="1739383" y="495299"/>
                </a:lnTo>
                <a:lnTo>
                  <a:pt x="1739374" y="482599"/>
                </a:lnTo>
                <a:lnTo>
                  <a:pt x="1739734" y="482599"/>
                </a:lnTo>
                <a:lnTo>
                  <a:pt x="1740463" y="469899"/>
                </a:lnTo>
                <a:lnTo>
                  <a:pt x="1741558" y="457199"/>
                </a:lnTo>
                <a:lnTo>
                  <a:pt x="1743014" y="457199"/>
                </a:lnTo>
                <a:lnTo>
                  <a:pt x="1744833" y="444499"/>
                </a:lnTo>
                <a:lnTo>
                  <a:pt x="1747014" y="431799"/>
                </a:lnTo>
                <a:lnTo>
                  <a:pt x="1919298" y="431799"/>
                </a:lnTo>
                <a:lnTo>
                  <a:pt x="1892216" y="457199"/>
                </a:lnTo>
                <a:lnTo>
                  <a:pt x="1882008" y="482599"/>
                </a:lnTo>
                <a:lnTo>
                  <a:pt x="1881294" y="507999"/>
                </a:lnTo>
                <a:lnTo>
                  <a:pt x="1882696" y="533399"/>
                </a:lnTo>
                <a:lnTo>
                  <a:pt x="1883020" y="596899"/>
                </a:lnTo>
                <a:lnTo>
                  <a:pt x="1880252" y="647699"/>
                </a:lnTo>
                <a:lnTo>
                  <a:pt x="1874391" y="711199"/>
                </a:lnTo>
                <a:lnTo>
                  <a:pt x="1865437" y="761999"/>
                </a:lnTo>
                <a:lnTo>
                  <a:pt x="1853264" y="812799"/>
                </a:lnTo>
                <a:lnTo>
                  <a:pt x="1839040" y="863599"/>
                </a:lnTo>
                <a:lnTo>
                  <a:pt x="1822830" y="914399"/>
                </a:lnTo>
                <a:lnTo>
                  <a:pt x="1804699" y="952499"/>
                </a:lnTo>
                <a:lnTo>
                  <a:pt x="1784713" y="1003299"/>
                </a:lnTo>
                <a:lnTo>
                  <a:pt x="1762937" y="1041399"/>
                </a:lnTo>
                <a:lnTo>
                  <a:pt x="1739436" y="1079499"/>
                </a:lnTo>
                <a:lnTo>
                  <a:pt x="1714275" y="1130299"/>
                </a:lnTo>
                <a:lnTo>
                  <a:pt x="1687518" y="1168399"/>
                </a:lnTo>
                <a:lnTo>
                  <a:pt x="1659233" y="1206499"/>
                </a:lnTo>
                <a:lnTo>
                  <a:pt x="1629482" y="1244599"/>
                </a:lnTo>
                <a:lnTo>
                  <a:pt x="1598333" y="1282699"/>
                </a:lnTo>
                <a:lnTo>
                  <a:pt x="1565849" y="1320799"/>
                </a:lnTo>
                <a:lnTo>
                  <a:pt x="1532096" y="1358899"/>
                </a:lnTo>
                <a:lnTo>
                  <a:pt x="1497139" y="1384299"/>
                </a:lnTo>
                <a:lnTo>
                  <a:pt x="1461044" y="1422399"/>
                </a:lnTo>
                <a:lnTo>
                  <a:pt x="1423875" y="1460499"/>
                </a:lnTo>
                <a:lnTo>
                  <a:pt x="1385698" y="1485899"/>
                </a:lnTo>
                <a:lnTo>
                  <a:pt x="1345146" y="1523999"/>
                </a:lnTo>
                <a:lnTo>
                  <a:pt x="1303907" y="1549399"/>
                </a:lnTo>
                <a:lnTo>
                  <a:pt x="1262050" y="1587499"/>
                </a:lnTo>
                <a:lnTo>
                  <a:pt x="1176758" y="1638299"/>
                </a:lnTo>
                <a:lnTo>
                  <a:pt x="1133460" y="1676399"/>
                </a:lnTo>
                <a:lnTo>
                  <a:pt x="1045908" y="1727199"/>
                </a:lnTo>
                <a:lnTo>
                  <a:pt x="1001792" y="1765299"/>
                </a:lnTo>
                <a:lnTo>
                  <a:pt x="913224" y="1816099"/>
                </a:lnTo>
                <a:lnTo>
                  <a:pt x="868911" y="1854199"/>
                </a:lnTo>
                <a:lnTo>
                  <a:pt x="886445" y="1892299"/>
                </a:lnTo>
                <a:lnTo>
                  <a:pt x="732374" y="1892299"/>
                </a:lnTo>
                <a:lnTo>
                  <a:pt x="686902" y="1904999"/>
                </a:lnTo>
                <a:lnTo>
                  <a:pt x="596724" y="1955799"/>
                </a:lnTo>
                <a:lnTo>
                  <a:pt x="552170" y="1968499"/>
                </a:lnTo>
                <a:lnTo>
                  <a:pt x="464513" y="2019299"/>
                </a:lnTo>
                <a:lnTo>
                  <a:pt x="421561" y="2031999"/>
                </a:lnTo>
                <a:lnTo>
                  <a:pt x="379295" y="2057399"/>
                </a:lnTo>
                <a:lnTo>
                  <a:pt x="337790" y="2082799"/>
                </a:lnTo>
                <a:lnTo>
                  <a:pt x="329832" y="2095499"/>
                </a:lnTo>
                <a:lnTo>
                  <a:pt x="314273" y="2095499"/>
                </a:lnTo>
                <a:lnTo>
                  <a:pt x="306673" y="2108199"/>
                </a:lnTo>
                <a:lnTo>
                  <a:pt x="299200" y="2108199"/>
                </a:lnTo>
                <a:lnTo>
                  <a:pt x="291861" y="2120899"/>
                </a:lnTo>
                <a:lnTo>
                  <a:pt x="284657" y="2120899"/>
                </a:lnTo>
                <a:lnTo>
                  <a:pt x="277587" y="2133599"/>
                </a:lnTo>
                <a:lnTo>
                  <a:pt x="270658" y="2133599"/>
                </a:lnTo>
                <a:lnTo>
                  <a:pt x="263877" y="2146299"/>
                </a:lnTo>
                <a:lnTo>
                  <a:pt x="257244" y="2146299"/>
                </a:lnTo>
                <a:lnTo>
                  <a:pt x="250760" y="2158999"/>
                </a:lnTo>
                <a:lnTo>
                  <a:pt x="244429" y="2158999"/>
                </a:lnTo>
                <a:lnTo>
                  <a:pt x="238260" y="2171699"/>
                </a:lnTo>
                <a:lnTo>
                  <a:pt x="232251" y="2184399"/>
                </a:lnTo>
                <a:lnTo>
                  <a:pt x="226403" y="2184399"/>
                </a:lnTo>
                <a:lnTo>
                  <a:pt x="220721" y="2197099"/>
                </a:lnTo>
                <a:lnTo>
                  <a:pt x="215211" y="2197099"/>
                </a:lnTo>
                <a:lnTo>
                  <a:pt x="209874" y="2209799"/>
                </a:lnTo>
                <a:lnTo>
                  <a:pt x="204708" y="2222499"/>
                </a:lnTo>
                <a:lnTo>
                  <a:pt x="199719" y="2222499"/>
                </a:lnTo>
                <a:lnTo>
                  <a:pt x="194913" y="2235199"/>
                </a:lnTo>
                <a:lnTo>
                  <a:pt x="190288" y="2247899"/>
                </a:lnTo>
                <a:lnTo>
                  <a:pt x="185846" y="2247899"/>
                </a:lnTo>
                <a:lnTo>
                  <a:pt x="181590" y="2260599"/>
                </a:lnTo>
                <a:lnTo>
                  <a:pt x="177524" y="2273299"/>
                </a:lnTo>
                <a:lnTo>
                  <a:pt x="173650" y="2273299"/>
                </a:lnTo>
                <a:lnTo>
                  <a:pt x="169965" y="2285999"/>
                </a:lnTo>
                <a:lnTo>
                  <a:pt x="166475" y="2298699"/>
                </a:lnTo>
                <a:lnTo>
                  <a:pt x="163183" y="2298699"/>
                </a:lnTo>
                <a:lnTo>
                  <a:pt x="160088" y="2311399"/>
                </a:lnTo>
                <a:lnTo>
                  <a:pt x="157191" y="2324099"/>
                </a:lnTo>
                <a:lnTo>
                  <a:pt x="154494" y="2324099"/>
                </a:lnTo>
                <a:lnTo>
                  <a:pt x="152001" y="2336799"/>
                </a:lnTo>
                <a:lnTo>
                  <a:pt x="149711" y="2349499"/>
                </a:lnTo>
                <a:lnTo>
                  <a:pt x="147623" y="2362199"/>
                </a:lnTo>
                <a:lnTo>
                  <a:pt x="145741" y="2362199"/>
                </a:lnTo>
                <a:lnTo>
                  <a:pt x="144067" y="2374899"/>
                </a:lnTo>
                <a:lnTo>
                  <a:pt x="142599" y="2387599"/>
                </a:lnTo>
                <a:lnTo>
                  <a:pt x="141338" y="2400299"/>
                </a:lnTo>
                <a:lnTo>
                  <a:pt x="140286" y="2400299"/>
                </a:lnTo>
                <a:lnTo>
                  <a:pt x="139442" y="2412999"/>
                </a:lnTo>
                <a:lnTo>
                  <a:pt x="138809" y="2425699"/>
                </a:lnTo>
                <a:lnTo>
                  <a:pt x="138384" y="2425699"/>
                </a:lnTo>
                <a:lnTo>
                  <a:pt x="138169" y="2438399"/>
                </a:lnTo>
                <a:lnTo>
                  <a:pt x="138165" y="2451099"/>
                </a:lnTo>
                <a:lnTo>
                  <a:pt x="138370" y="2463799"/>
                </a:lnTo>
                <a:lnTo>
                  <a:pt x="138785" y="2463799"/>
                </a:lnTo>
                <a:lnTo>
                  <a:pt x="139410" y="2476499"/>
                </a:lnTo>
                <a:lnTo>
                  <a:pt x="140243" y="2489199"/>
                </a:lnTo>
                <a:lnTo>
                  <a:pt x="141286" y="2501899"/>
                </a:lnTo>
                <a:lnTo>
                  <a:pt x="142538" y="2501899"/>
                </a:lnTo>
                <a:lnTo>
                  <a:pt x="143997" y="2514599"/>
                </a:lnTo>
                <a:lnTo>
                  <a:pt x="145662" y="2527299"/>
                </a:lnTo>
                <a:lnTo>
                  <a:pt x="147534" y="2539999"/>
                </a:lnTo>
                <a:lnTo>
                  <a:pt x="149612" y="2539999"/>
                </a:lnTo>
                <a:lnTo>
                  <a:pt x="151895" y="2552699"/>
                </a:lnTo>
                <a:lnTo>
                  <a:pt x="154379" y="2565399"/>
                </a:lnTo>
                <a:lnTo>
                  <a:pt x="157065" y="2578099"/>
                </a:lnTo>
                <a:lnTo>
                  <a:pt x="159954" y="2578099"/>
                </a:lnTo>
                <a:lnTo>
                  <a:pt x="163041" y="2590799"/>
                </a:lnTo>
                <a:lnTo>
                  <a:pt x="166324" y="2603499"/>
                </a:lnTo>
                <a:lnTo>
                  <a:pt x="169804" y="2603499"/>
                </a:lnTo>
                <a:lnTo>
                  <a:pt x="173480" y="2616199"/>
                </a:lnTo>
                <a:lnTo>
                  <a:pt x="176963" y="2628899"/>
                </a:lnTo>
                <a:lnTo>
                  <a:pt x="180644" y="2628899"/>
                </a:lnTo>
                <a:lnTo>
                  <a:pt x="184522" y="2641599"/>
                </a:lnTo>
                <a:lnTo>
                  <a:pt x="188598" y="2654299"/>
                </a:lnTo>
                <a:lnTo>
                  <a:pt x="192868" y="2654299"/>
                </a:lnTo>
                <a:lnTo>
                  <a:pt x="197326" y="2666999"/>
                </a:lnTo>
                <a:lnTo>
                  <a:pt x="201973" y="2679699"/>
                </a:lnTo>
                <a:lnTo>
                  <a:pt x="206810" y="2679699"/>
                </a:lnTo>
                <a:lnTo>
                  <a:pt x="211830" y="2692399"/>
                </a:lnTo>
                <a:lnTo>
                  <a:pt x="217029" y="2705099"/>
                </a:lnTo>
                <a:lnTo>
                  <a:pt x="222407" y="2705099"/>
                </a:lnTo>
                <a:lnTo>
                  <a:pt x="227964" y="2717799"/>
                </a:lnTo>
                <a:lnTo>
                  <a:pt x="233693" y="2717799"/>
                </a:lnTo>
                <a:lnTo>
                  <a:pt x="239590" y="2730499"/>
                </a:lnTo>
                <a:lnTo>
                  <a:pt x="245654" y="2743199"/>
                </a:lnTo>
                <a:lnTo>
                  <a:pt x="251885" y="2743199"/>
                </a:lnTo>
                <a:lnTo>
                  <a:pt x="258277" y="2755899"/>
                </a:lnTo>
                <a:close/>
              </a:path>
              <a:path w="3825875" h="3822700">
                <a:moveTo>
                  <a:pt x="2713755" y="1244599"/>
                </a:moveTo>
                <a:lnTo>
                  <a:pt x="2509338" y="1244599"/>
                </a:lnTo>
                <a:lnTo>
                  <a:pt x="2568099" y="1231899"/>
                </a:lnTo>
                <a:lnTo>
                  <a:pt x="2670179" y="1231899"/>
                </a:lnTo>
                <a:lnTo>
                  <a:pt x="2713755" y="1244599"/>
                </a:lnTo>
                <a:close/>
              </a:path>
              <a:path w="3825875" h="3822700">
                <a:moveTo>
                  <a:pt x="2859587" y="1587499"/>
                </a:moveTo>
                <a:lnTo>
                  <a:pt x="2674541" y="1587499"/>
                </a:lnTo>
                <a:lnTo>
                  <a:pt x="2718208" y="1549399"/>
                </a:lnTo>
                <a:lnTo>
                  <a:pt x="2741855" y="1511299"/>
                </a:lnTo>
                <a:lnTo>
                  <a:pt x="2746363" y="1473199"/>
                </a:lnTo>
                <a:lnTo>
                  <a:pt x="2732618" y="1435099"/>
                </a:lnTo>
                <a:lnTo>
                  <a:pt x="2706981" y="1396999"/>
                </a:lnTo>
                <a:lnTo>
                  <a:pt x="2672520" y="1371599"/>
                </a:lnTo>
                <a:lnTo>
                  <a:pt x="2856950" y="1371599"/>
                </a:lnTo>
                <a:lnTo>
                  <a:pt x="2862162" y="1384299"/>
                </a:lnTo>
                <a:lnTo>
                  <a:pt x="2877365" y="1422399"/>
                </a:lnTo>
                <a:lnTo>
                  <a:pt x="2885451" y="1460499"/>
                </a:lnTo>
                <a:lnTo>
                  <a:pt x="2886372" y="1498599"/>
                </a:lnTo>
                <a:lnTo>
                  <a:pt x="2880083" y="1536699"/>
                </a:lnTo>
                <a:lnTo>
                  <a:pt x="2866537" y="1574799"/>
                </a:lnTo>
                <a:lnTo>
                  <a:pt x="2859587" y="1587499"/>
                </a:lnTo>
                <a:close/>
              </a:path>
              <a:path w="3825875" h="3822700">
                <a:moveTo>
                  <a:pt x="1020574" y="2882899"/>
                </a:moveTo>
                <a:lnTo>
                  <a:pt x="637898" y="2882899"/>
                </a:lnTo>
                <a:lnTo>
                  <a:pt x="647198" y="2870199"/>
                </a:lnTo>
                <a:lnTo>
                  <a:pt x="665667" y="2870199"/>
                </a:lnTo>
                <a:lnTo>
                  <a:pt x="715918" y="2857499"/>
                </a:lnTo>
                <a:lnTo>
                  <a:pt x="765907" y="2832099"/>
                </a:lnTo>
                <a:lnTo>
                  <a:pt x="815634" y="2819399"/>
                </a:lnTo>
                <a:lnTo>
                  <a:pt x="865100" y="2793999"/>
                </a:lnTo>
                <a:lnTo>
                  <a:pt x="914304" y="2781299"/>
                </a:lnTo>
                <a:lnTo>
                  <a:pt x="1011929" y="2730499"/>
                </a:lnTo>
                <a:lnTo>
                  <a:pt x="1060349" y="2717799"/>
                </a:lnTo>
                <a:lnTo>
                  <a:pt x="1108507" y="2692399"/>
                </a:lnTo>
                <a:lnTo>
                  <a:pt x="732374" y="1892299"/>
                </a:lnTo>
                <a:lnTo>
                  <a:pt x="886445" y="1892299"/>
                </a:lnTo>
                <a:lnTo>
                  <a:pt x="909824" y="1943099"/>
                </a:lnTo>
                <a:lnTo>
                  <a:pt x="1230959" y="2616199"/>
                </a:lnTo>
                <a:lnTo>
                  <a:pt x="1647284" y="2616199"/>
                </a:lnTo>
                <a:lnTo>
                  <a:pt x="1596083" y="2628899"/>
                </a:lnTo>
                <a:lnTo>
                  <a:pt x="1589905" y="2641599"/>
                </a:lnTo>
                <a:lnTo>
                  <a:pt x="1572674" y="2641599"/>
                </a:lnTo>
                <a:lnTo>
                  <a:pt x="1584553" y="2692399"/>
                </a:lnTo>
                <a:lnTo>
                  <a:pt x="1425473" y="2692399"/>
                </a:lnTo>
                <a:lnTo>
                  <a:pt x="1292458" y="2755899"/>
                </a:lnTo>
                <a:lnTo>
                  <a:pt x="1302513" y="2768599"/>
                </a:lnTo>
                <a:lnTo>
                  <a:pt x="1319574" y="2806699"/>
                </a:lnTo>
                <a:lnTo>
                  <a:pt x="1327175" y="2819399"/>
                </a:lnTo>
                <a:lnTo>
                  <a:pt x="1162666" y="2819399"/>
                </a:lnTo>
                <a:lnTo>
                  <a:pt x="1020574" y="2882899"/>
                </a:lnTo>
                <a:close/>
              </a:path>
              <a:path w="3825875" h="3822700">
                <a:moveTo>
                  <a:pt x="2342492" y="2425699"/>
                </a:moveTo>
                <a:lnTo>
                  <a:pt x="1936365" y="2425699"/>
                </a:lnTo>
                <a:lnTo>
                  <a:pt x="1986537" y="2412999"/>
                </a:lnTo>
                <a:lnTo>
                  <a:pt x="2291099" y="2412999"/>
                </a:lnTo>
                <a:lnTo>
                  <a:pt x="2342492" y="2425699"/>
                </a:lnTo>
                <a:close/>
              </a:path>
              <a:path w="3825875" h="3822700">
                <a:moveTo>
                  <a:pt x="2429271" y="2438399"/>
                </a:moveTo>
                <a:lnTo>
                  <a:pt x="1836484" y="2438399"/>
                </a:lnTo>
                <a:lnTo>
                  <a:pt x="1886349" y="2425699"/>
                </a:lnTo>
                <a:lnTo>
                  <a:pt x="2394077" y="2425699"/>
                </a:lnTo>
                <a:lnTo>
                  <a:pt x="2429271" y="2438399"/>
                </a:lnTo>
                <a:close/>
              </a:path>
              <a:path w="3825875" h="3822700">
                <a:moveTo>
                  <a:pt x="1647284" y="2616199"/>
                </a:moveTo>
                <a:lnTo>
                  <a:pt x="1230959" y="2616199"/>
                </a:lnTo>
                <a:lnTo>
                  <a:pt x="1286097" y="2603499"/>
                </a:lnTo>
                <a:lnTo>
                  <a:pt x="1339115" y="2578099"/>
                </a:lnTo>
                <a:lnTo>
                  <a:pt x="1390924" y="2552699"/>
                </a:lnTo>
                <a:lnTo>
                  <a:pt x="1442435" y="2539999"/>
                </a:lnTo>
                <a:lnTo>
                  <a:pt x="1491261" y="2527299"/>
                </a:lnTo>
                <a:lnTo>
                  <a:pt x="1540201" y="2501899"/>
                </a:lnTo>
                <a:lnTo>
                  <a:pt x="1786765" y="2438399"/>
                </a:lnTo>
                <a:lnTo>
                  <a:pt x="2464168" y="2438399"/>
                </a:lnTo>
                <a:lnTo>
                  <a:pt x="2600370" y="2489199"/>
                </a:lnTo>
                <a:lnTo>
                  <a:pt x="2665653" y="2514599"/>
                </a:lnTo>
                <a:lnTo>
                  <a:pt x="2728531" y="2539999"/>
                </a:lnTo>
                <a:lnTo>
                  <a:pt x="2743726" y="2552699"/>
                </a:lnTo>
                <a:lnTo>
                  <a:pt x="1961598" y="2552699"/>
                </a:lnTo>
                <a:lnTo>
                  <a:pt x="1908366" y="2565399"/>
                </a:lnTo>
                <a:lnTo>
                  <a:pt x="1855473" y="2565399"/>
                </a:lnTo>
                <a:lnTo>
                  <a:pt x="1647284" y="2616199"/>
                </a:lnTo>
                <a:close/>
              </a:path>
              <a:path w="3825875" h="3822700">
                <a:moveTo>
                  <a:pt x="2991578" y="2844799"/>
                </a:moveTo>
                <a:lnTo>
                  <a:pt x="2911087" y="2844799"/>
                </a:lnTo>
                <a:lnTo>
                  <a:pt x="2870936" y="2819399"/>
                </a:lnTo>
                <a:lnTo>
                  <a:pt x="2831648" y="2806699"/>
                </a:lnTo>
                <a:lnTo>
                  <a:pt x="2793819" y="2768599"/>
                </a:lnTo>
                <a:lnTo>
                  <a:pt x="2770054" y="2743199"/>
                </a:lnTo>
                <a:lnTo>
                  <a:pt x="2745457" y="2730499"/>
                </a:lnTo>
                <a:lnTo>
                  <a:pt x="2720028" y="2705099"/>
                </a:lnTo>
                <a:lnTo>
                  <a:pt x="2693767" y="2692399"/>
                </a:lnTo>
                <a:lnTo>
                  <a:pt x="2666766" y="2666999"/>
                </a:lnTo>
                <a:lnTo>
                  <a:pt x="2639116" y="2654299"/>
                </a:lnTo>
                <a:lnTo>
                  <a:pt x="2610817" y="2641599"/>
                </a:lnTo>
                <a:lnTo>
                  <a:pt x="2552374" y="2616199"/>
                </a:lnTo>
                <a:lnTo>
                  <a:pt x="2461196" y="2578099"/>
                </a:lnTo>
                <a:lnTo>
                  <a:pt x="2430015" y="2578099"/>
                </a:lnTo>
                <a:lnTo>
                  <a:pt x="2398598" y="2565399"/>
                </a:lnTo>
                <a:lnTo>
                  <a:pt x="2335059" y="2565399"/>
                </a:lnTo>
                <a:lnTo>
                  <a:pt x="2281750" y="2552699"/>
                </a:lnTo>
                <a:lnTo>
                  <a:pt x="2743726" y="2552699"/>
                </a:lnTo>
                <a:lnTo>
                  <a:pt x="2758921" y="2565399"/>
                </a:lnTo>
                <a:lnTo>
                  <a:pt x="2788612" y="2578099"/>
                </a:lnTo>
                <a:lnTo>
                  <a:pt x="2817514" y="2603499"/>
                </a:lnTo>
                <a:lnTo>
                  <a:pt x="2845540" y="2628899"/>
                </a:lnTo>
                <a:lnTo>
                  <a:pt x="2872689" y="2654299"/>
                </a:lnTo>
                <a:lnTo>
                  <a:pt x="2898962" y="2679699"/>
                </a:lnTo>
                <a:lnTo>
                  <a:pt x="2916056" y="2679699"/>
                </a:lnTo>
                <a:lnTo>
                  <a:pt x="2937962" y="2692399"/>
                </a:lnTo>
                <a:lnTo>
                  <a:pt x="3144993" y="2692399"/>
                </a:lnTo>
                <a:lnTo>
                  <a:pt x="3130447" y="2743199"/>
                </a:lnTo>
                <a:lnTo>
                  <a:pt x="3104832" y="2781299"/>
                </a:lnTo>
                <a:lnTo>
                  <a:pt x="3068331" y="2806699"/>
                </a:lnTo>
                <a:lnTo>
                  <a:pt x="3030721" y="2832099"/>
                </a:lnTo>
                <a:lnTo>
                  <a:pt x="2991578" y="2844799"/>
                </a:lnTo>
                <a:close/>
              </a:path>
              <a:path w="3825875" h="3822700">
                <a:moveTo>
                  <a:pt x="1643692" y="3682999"/>
                </a:moveTo>
                <a:lnTo>
                  <a:pt x="1435320" y="3682999"/>
                </a:lnTo>
                <a:lnTo>
                  <a:pt x="1475664" y="3670299"/>
                </a:lnTo>
                <a:lnTo>
                  <a:pt x="1505477" y="3644899"/>
                </a:lnTo>
                <a:lnTo>
                  <a:pt x="1519662" y="3619499"/>
                </a:lnTo>
                <a:lnTo>
                  <a:pt x="1518383" y="3568699"/>
                </a:lnTo>
                <a:lnTo>
                  <a:pt x="1457434" y="3428999"/>
                </a:lnTo>
                <a:lnTo>
                  <a:pt x="1190638" y="2857499"/>
                </a:lnTo>
                <a:lnTo>
                  <a:pt x="1184461" y="2844799"/>
                </a:lnTo>
                <a:lnTo>
                  <a:pt x="1177600" y="2844799"/>
                </a:lnTo>
                <a:lnTo>
                  <a:pt x="1170266" y="2832099"/>
                </a:lnTo>
                <a:lnTo>
                  <a:pt x="1162666" y="2819399"/>
                </a:lnTo>
                <a:lnTo>
                  <a:pt x="1327175" y="2819399"/>
                </a:lnTo>
                <a:lnTo>
                  <a:pt x="1390561" y="2793999"/>
                </a:lnTo>
                <a:lnTo>
                  <a:pt x="1428709" y="2781299"/>
                </a:lnTo>
                <a:lnTo>
                  <a:pt x="1444993" y="2755899"/>
                </a:lnTo>
                <a:lnTo>
                  <a:pt x="1442789" y="2730499"/>
                </a:lnTo>
                <a:lnTo>
                  <a:pt x="1425473" y="2692399"/>
                </a:lnTo>
                <a:lnTo>
                  <a:pt x="1584553" y="2692399"/>
                </a:lnTo>
                <a:lnTo>
                  <a:pt x="1590747" y="2743199"/>
                </a:lnTo>
                <a:lnTo>
                  <a:pt x="1590234" y="2768599"/>
                </a:lnTo>
                <a:lnTo>
                  <a:pt x="1581994" y="2806699"/>
                </a:lnTo>
                <a:lnTo>
                  <a:pt x="1565006" y="2832099"/>
                </a:lnTo>
                <a:lnTo>
                  <a:pt x="1538250" y="2857499"/>
                </a:lnTo>
                <a:lnTo>
                  <a:pt x="1500706" y="2882899"/>
                </a:lnTo>
                <a:lnTo>
                  <a:pt x="1451353" y="2920999"/>
                </a:lnTo>
                <a:lnTo>
                  <a:pt x="1389170" y="2959099"/>
                </a:lnTo>
                <a:lnTo>
                  <a:pt x="1410878" y="2997199"/>
                </a:lnTo>
                <a:lnTo>
                  <a:pt x="1432730" y="3047999"/>
                </a:lnTo>
                <a:lnTo>
                  <a:pt x="1476607" y="3136899"/>
                </a:lnTo>
                <a:lnTo>
                  <a:pt x="1498501" y="3187699"/>
                </a:lnTo>
                <a:lnTo>
                  <a:pt x="1520278" y="3238499"/>
                </a:lnTo>
                <a:lnTo>
                  <a:pt x="1541875" y="3276599"/>
                </a:lnTo>
                <a:lnTo>
                  <a:pt x="1563225" y="3327399"/>
                </a:lnTo>
                <a:lnTo>
                  <a:pt x="1584263" y="3365499"/>
                </a:lnTo>
                <a:lnTo>
                  <a:pt x="1604925" y="3416299"/>
                </a:lnTo>
                <a:lnTo>
                  <a:pt x="1625146" y="3467099"/>
                </a:lnTo>
                <a:lnTo>
                  <a:pt x="1633738" y="3492499"/>
                </a:lnTo>
                <a:lnTo>
                  <a:pt x="1640830" y="3505199"/>
                </a:lnTo>
                <a:lnTo>
                  <a:pt x="1646423" y="3530599"/>
                </a:lnTo>
                <a:lnTo>
                  <a:pt x="1650517" y="3555999"/>
                </a:lnTo>
                <a:lnTo>
                  <a:pt x="1653082" y="3581399"/>
                </a:lnTo>
                <a:lnTo>
                  <a:pt x="1654089" y="3606799"/>
                </a:lnTo>
                <a:lnTo>
                  <a:pt x="1653539" y="3619499"/>
                </a:lnTo>
                <a:lnTo>
                  <a:pt x="1651431" y="3644899"/>
                </a:lnTo>
                <a:lnTo>
                  <a:pt x="1649979" y="3657599"/>
                </a:lnTo>
                <a:lnTo>
                  <a:pt x="1648205" y="3670299"/>
                </a:lnTo>
                <a:lnTo>
                  <a:pt x="1646109" y="3670299"/>
                </a:lnTo>
                <a:lnTo>
                  <a:pt x="1643692" y="3682999"/>
                </a:lnTo>
                <a:close/>
              </a:path>
              <a:path w="3825875" h="3822700">
                <a:moveTo>
                  <a:pt x="354367" y="2832099"/>
                </a:moveTo>
                <a:lnTo>
                  <a:pt x="141429" y="2832099"/>
                </a:lnTo>
                <a:lnTo>
                  <a:pt x="132644" y="2819399"/>
                </a:lnTo>
                <a:lnTo>
                  <a:pt x="107793" y="2781299"/>
                </a:lnTo>
                <a:lnTo>
                  <a:pt x="92513" y="2755899"/>
                </a:lnTo>
                <a:lnTo>
                  <a:pt x="264823" y="2755899"/>
                </a:lnTo>
                <a:lnTo>
                  <a:pt x="271523" y="2768599"/>
                </a:lnTo>
                <a:lnTo>
                  <a:pt x="278377" y="2768599"/>
                </a:lnTo>
                <a:lnTo>
                  <a:pt x="285378" y="2781299"/>
                </a:lnTo>
                <a:lnTo>
                  <a:pt x="292519" y="2781299"/>
                </a:lnTo>
                <a:lnTo>
                  <a:pt x="299800" y="2793999"/>
                </a:lnTo>
                <a:lnTo>
                  <a:pt x="307220" y="2793999"/>
                </a:lnTo>
                <a:lnTo>
                  <a:pt x="314773" y="2806699"/>
                </a:lnTo>
                <a:lnTo>
                  <a:pt x="322449" y="2806699"/>
                </a:lnTo>
                <a:lnTo>
                  <a:pt x="330250" y="2819399"/>
                </a:lnTo>
                <a:lnTo>
                  <a:pt x="346217" y="2819399"/>
                </a:lnTo>
                <a:lnTo>
                  <a:pt x="354367" y="2832099"/>
                </a:lnTo>
                <a:close/>
              </a:path>
              <a:path w="3825875" h="3822700">
                <a:moveTo>
                  <a:pt x="432054" y="2870199"/>
                </a:moveTo>
                <a:lnTo>
                  <a:pt x="178915" y="2870199"/>
                </a:lnTo>
                <a:lnTo>
                  <a:pt x="169197" y="2857499"/>
                </a:lnTo>
                <a:lnTo>
                  <a:pt x="159710" y="2844799"/>
                </a:lnTo>
                <a:lnTo>
                  <a:pt x="150454" y="2832099"/>
                </a:lnTo>
                <a:lnTo>
                  <a:pt x="370989" y="2832099"/>
                </a:lnTo>
                <a:lnTo>
                  <a:pt x="379453" y="2844799"/>
                </a:lnTo>
                <a:lnTo>
                  <a:pt x="396652" y="2844799"/>
                </a:lnTo>
                <a:lnTo>
                  <a:pt x="405387" y="2857499"/>
                </a:lnTo>
                <a:lnTo>
                  <a:pt x="423093" y="2857499"/>
                </a:lnTo>
                <a:lnTo>
                  <a:pt x="432054" y="2870199"/>
                </a:lnTo>
                <a:close/>
              </a:path>
              <a:path w="3825875" h="3822700">
                <a:moveTo>
                  <a:pt x="1627013" y="3721099"/>
                </a:moveTo>
                <a:lnTo>
                  <a:pt x="1246867" y="3721099"/>
                </a:lnTo>
                <a:lnTo>
                  <a:pt x="1242366" y="3708399"/>
                </a:lnTo>
                <a:lnTo>
                  <a:pt x="1161943" y="3594099"/>
                </a:lnTo>
                <a:lnTo>
                  <a:pt x="1135277" y="3543299"/>
                </a:lnTo>
                <a:lnTo>
                  <a:pt x="1108656" y="3505199"/>
                </a:lnTo>
                <a:lnTo>
                  <a:pt x="1002317" y="3340099"/>
                </a:lnTo>
                <a:lnTo>
                  <a:pt x="975690" y="3301999"/>
                </a:lnTo>
                <a:lnTo>
                  <a:pt x="947284" y="3251199"/>
                </a:lnTo>
                <a:lnTo>
                  <a:pt x="918784" y="3213099"/>
                </a:lnTo>
                <a:lnTo>
                  <a:pt x="890311" y="3162299"/>
                </a:lnTo>
                <a:lnTo>
                  <a:pt x="861988" y="3124199"/>
                </a:lnTo>
                <a:lnTo>
                  <a:pt x="833934" y="3073399"/>
                </a:lnTo>
                <a:lnTo>
                  <a:pt x="806271" y="3035299"/>
                </a:lnTo>
                <a:lnTo>
                  <a:pt x="792020" y="3009899"/>
                </a:lnTo>
                <a:lnTo>
                  <a:pt x="776179" y="2997199"/>
                </a:lnTo>
                <a:lnTo>
                  <a:pt x="385631" y="2997199"/>
                </a:lnTo>
                <a:lnTo>
                  <a:pt x="372890" y="2984499"/>
                </a:lnTo>
                <a:lnTo>
                  <a:pt x="360255" y="2984499"/>
                </a:lnTo>
                <a:lnTo>
                  <a:pt x="347739" y="2971799"/>
                </a:lnTo>
                <a:lnTo>
                  <a:pt x="323107" y="2971799"/>
                </a:lnTo>
                <a:lnTo>
                  <a:pt x="310991" y="2959099"/>
                </a:lnTo>
                <a:lnTo>
                  <a:pt x="299022" y="2959099"/>
                </a:lnTo>
                <a:lnTo>
                  <a:pt x="287212" y="2946399"/>
                </a:lnTo>
                <a:lnTo>
                  <a:pt x="275563" y="2946399"/>
                </a:lnTo>
                <a:lnTo>
                  <a:pt x="264073" y="2933699"/>
                </a:lnTo>
                <a:lnTo>
                  <a:pt x="252756" y="2920999"/>
                </a:lnTo>
                <a:lnTo>
                  <a:pt x="241625" y="2920999"/>
                </a:lnTo>
                <a:lnTo>
                  <a:pt x="230678" y="2908299"/>
                </a:lnTo>
                <a:lnTo>
                  <a:pt x="219917" y="2895599"/>
                </a:lnTo>
                <a:lnTo>
                  <a:pt x="209353" y="2895599"/>
                </a:lnTo>
                <a:lnTo>
                  <a:pt x="198998" y="2882899"/>
                </a:lnTo>
                <a:lnTo>
                  <a:pt x="188852" y="2870199"/>
                </a:lnTo>
                <a:lnTo>
                  <a:pt x="477795" y="2870199"/>
                </a:lnTo>
                <a:lnTo>
                  <a:pt x="487096" y="2882899"/>
                </a:lnTo>
                <a:lnTo>
                  <a:pt x="1020574" y="2882899"/>
                </a:lnTo>
                <a:lnTo>
                  <a:pt x="906901" y="2933699"/>
                </a:lnTo>
                <a:lnTo>
                  <a:pt x="934798" y="2971799"/>
                </a:lnTo>
                <a:lnTo>
                  <a:pt x="1100701" y="3238499"/>
                </a:lnTo>
                <a:lnTo>
                  <a:pt x="1155483" y="3314699"/>
                </a:lnTo>
                <a:lnTo>
                  <a:pt x="1210031" y="3403599"/>
                </a:lnTo>
                <a:lnTo>
                  <a:pt x="1237222" y="3441699"/>
                </a:lnTo>
                <a:lnTo>
                  <a:pt x="1264360" y="3492499"/>
                </a:lnTo>
                <a:lnTo>
                  <a:pt x="1318485" y="3568699"/>
                </a:lnTo>
                <a:lnTo>
                  <a:pt x="1345476" y="3619499"/>
                </a:lnTo>
                <a:lnTo>
                  <a:pt x="1371258" y="3644899"/>
                </a:lnTo>
                <a:lnTo>
                  <a:pt x="1400862" y="3670299"/>
                </a:lnTo>
                <a:lnTo>
                  <a:pt x="1435320" y="3682999"/>
                </a:lnTo>
                <a:lnTo>
                  <a:pt x="1640962" y="3682999"/>
                </a:lnTo>
                <a:lnTo>
                  <a:pt x="1637928" y="3695699"/>
                </a:lnTo>
                <a:lnTo>
                  <a:pt x="1634590" y="3708399"/>
                </a:lnTo>
                <a:lnTo>
                  <a:pt x="1630947" y="3708399"/>
                </a:lnTo>
                <a:lnTo>
                  <a:pt x="1627013" y="3721099"/>
                </a:lnTo>
                <a:close/>
              </a:path>
              <a:path w="3825875" h="3822700">
                <a:moveTo>
                  <a:pt x="719384" y="3009899"/>
                </a:moveTo>
                <a:lnTo>
                  <a:pt x="424470" y="3009899"/>
                </a:lnTo>
                <a:lnTo>
                  <a:pt x="411428" y="2997199"/>
                </a:lnTo>
                <a:lnTo>
                  <a:pt x="732473" y="2997199"/>
                </a:lnTo>
                <a:lnTo>
                  <a:pt x="719384" y="3009899"/>
                </a:lnTo>
                <a:close/>
              </a:path>
              <a:path w="3825875" h="3822700">
                <a:moveTo>
                  <a:pt x="666316" y="3022599"/>
                </a:moveTo>
                <a:lnTo>
                  <a:pt x="477389" y="3022599"/>
                </a:lnTo>
                <a:lnTo>
                  <a:pt x="464056" y="3009899"/>
                </a:lnTo>
                <a:lnTo>
                  <a:pt x="679681" y="3009899"/>
                </a:lnTo>
                <a:lnTo>
                  <a:pt x="666316" y="3022599"/>
                </a:lnTo>
                <a:close/>
              </a:path>
              <a:path w="3825875" h="3822700">
                <a:moveTo>
                  <a:pt x="1608502" y="3746499"/>
                </a:moveTo>
                <a:lnTo>
                  <a:pt x="1262001" y="3746499"/>
                </a:lnTo>
                <a:lnTo>
                  <a:pt x="1256685" y="3733799"/>
                </a:lnTo>
                <a:lnTo>
                  <a:pt x="1251640" y="3721099"/>
                </a:lnTo>
                <a:lnTo>
                  <a:pt x="1622799" y="3721099"/>
                </a:lnTo>
                <a:lnTo>
                  <a:pt x="1618307" y="3733799"/>
                </a:lnTo>
                <a:lnTo>
                  <a:pt x="1613536" y="3733799"/>
                </a:lnTo>
                <a:lnTo>
                  <a:pt x="1608502" y="3746499"/>
                </a:lnTo>
                <a:close/>
              </a:path>
              <a:path w="3825875" h="3822700">
                <a:moveTo>
                  <a:pt x="1597697" y="3759199"/>
                </a:moveTo>
                <a:lnTo>
                  <a:pt x="1273383" y="3759199"/>
                </a:lnTo>
                <a:lnTo>
                  <a:pt x="1267573" y="3746499"/>
                </a:lnTo>
                <a:lnTo>
                  <a:pt x="1603223" y="3746499"/>
                </a:lnTo>
                <a:lnTo>
                  <a:pt x="1597697" y="3759199"/>
                </a:lnTo>
                <a:close/>
              </a:path>
              <a:path w="3825875" h="3822700">
                <a:moveTo>
                  <a:pt x="1585926" y="3771899"/>
                </a:moveTo>
                <a:lnTo>
                  <a:pt x="1292226" y="3771899"/>
                </a:lnTo>
                <a:lnTo>
                  <a:pt x="1285720" y="3759199"/>
                </a:lnTo>
                <a:lnTo>
                  <a:pt x="1591924" y="3759199"/>
                </a:lnTo>
                <a:lnTo>
                  <a:pt x="1585926" y="3771899"/>
                </a:lnTo>
                <a:close/>
              </a:path>
              <a:path w="3825875" h="3822700">
                <a:moveTo>
                  <a:pt x="1566689" y="3784599"/>
                </a:moveTo>
                <a:lnTo>
                  <a:pt x="1305837" y="3784599"/>
                </a:lnTo>
                <a:lnTo>
                  <a:pt x="1298932" y="3771899"/>
                </a:lnTo>
                <a:lnTo>
                  <a:pt x="1573308" y="3771899"/>
                </a:lnTo>
                <a:lnTo>
                  <a:pt x="1566689" y="3784599"/>
                </a:lnTo>
                <a:close/>
              </a:path>
              <a:path w="3825875" h="3822700">
                <a:moveTo>
                  <a:pt x="1545794" y="3797299"/>
                </a:moveTo>
                <a:lnTo>
                  <a:pt x="1327663" y="3797299"/>
                </a:lnTo>
                <a:lnTo>
                  <a:pt x="1320225" y="3784599"/>
                </a:lnTo>
                <a:lnTo>
                  <a:pt x="1552921" y="3784599"/>
                </a:lnTo>
                <a:lnTo>
                  <a:pt x="1545794" y="3797299"/>
                </a:lnTo>
                <a:close/>
              </a:path>
              <a:path w="3825875" h="3822700">
                <a:moveTo>
                  <a:pt x="1515889" y="3809999"/>
                </a:moveTo>
                <a:lnTo>
                  <a:pt x="1350887" y="3809999"/>
                </a:lnTo>
                <a:lnTo>
                  <a:pt x="1343006" y="3797299"/>
                </a:lnTo>
                <a:lnTo>
                  <a:pt x="1523540" y="3797299"/>
                </a:lnTo>
                <a:lnTo>
                  <a:pt x="1515889" y="3809999"/>
                </a:lnTo>
                <a:close/>
              </a:path>
              <a:path w="3825875" h="3822700">
                <a:moveTo>
                  <a:pt x="1459610" y="3822699"/>
                </a:moveTo>
                <a:lnTo>
                  <a:pt x="1400213" y="3822699"/>
                </a:lnTo>
                <a:lnTo>
                  <a:pt x="1391811" y="3809999"/>
                </a:lnTo>
                <a:lnTo>
                  <a:pt x="1468007" y="3809999"/>
                </a:lnTo>
                <a:lnTo>
                  <a:pt x="1459610" y="3822699"/>
                </a:lnTo>
                <a:close/>
              </a:path>
              <a:path w="3825875" h="3822700">
                <a:moveTo>
                  <a:pt x="3734425" y="2459122"/>
                </a:moveTo>
                <a:lnTo>
                  <a:pt x="3671309" y="2445267"/>
                </a:lnTo>
                <a:lnTo>
                  <a:pt x="3570933" y="2418998"/>
                </a:lnTo>
                <a:lnTo>
                  <a:pt x="3473528" y="2392032"/>
                </a:lnTo>
                <a:lnTo>
                  <a:pt x="3434942" y="2370332"/>
                </a:lnTo>
                <a:lnTo>
                  <a:pt x="3412269" y="2326369"/>
                </a:lnTo>
                <a:lnTo>
                  <a:pt x="3411455" y="2319271"/>
                </a:lnTo>
                <a:lnTo>
                  <a:pt x="3411733" y="2304855"/>
                </a:lnTo>
                <a:lnTo>
                  <a:pt x="3412821" y="2297794"/>
                </a:lnTo>
                <a:lnTo>
                  <a:pt x="3414856" y="2290879"/>
                </a:lnTo>
                <a:lnTo>
                  <a:pt x="3416316" y="2285676"/>
                </a:lnTo>
                <a:lnTo>
                  <a:pt x="3444649" y="2247105"/>
                </a:lnTo>
                <a:lnTo>
                  <a:pt x="3489618" y="2230816"/>
                </a:lnTo>
                <a:lnTo>
                  <a:pt x="3494988" y="2230710"/>
                </a:lnTo>
                <a:lnTo>
                  <a:pt x="3505748" y="2231557"/>
                </a:lnTo>
                <a:lnTo>
                  <a:pt x="3511036" y="2232503"/>
                </a:lnTo>
                <a:lnTo>
                  <a:pt x="3516230" y="2233970"/>
                </a:lnTo>
                <a:lnTo>
                  <a:pt x="3661876" y="2271902"/>
                </a:lnTo>
                <a:lnTo>
                  <a:pt x="3758306" y="2298278"/>
                </a:lnTo>
                <a:lnTo>
                  <a:pt x="3796814" y="2319119"/>
                </a:lnTo>
                <a:lnTo>
                  <a:pt x="3820797" y="2355782"/>
                </a:lnTo>
                <a:lnTo>
                  <a:pt x="3825271" y="2386033"/>
                </a:lnTo>
                <a:lnTo>
                  <a:pt x="3824718" y="2393655"/>
                </a:lnTo>
                <a:lnTo>
                  <a:pt x="3812590" y="2429881"/>
                </a:lnTo>
                <a:lnTo>
                  <a:pt x="3803488" y="2442187"/>
                </a:lnTo>
                <a:lnTo>
                  <a:pt x="3797536" y="2450232"/>
                </a:lnTo>
                <a:lnTo>
                  <a:pt x="3787617" y="2451324"/>
                </a:lnTo>
                <a:lnTo>
                  <a:pt x="3777103" y="2453459"/>
                </a:lnTo>
                <a:lnTo>
                  <a:pt x="3771499" y="2454850"/>
                </a:lnTo>
                <a:lnTo>
                  <a:pt x="3759222" y="2457682"/>
                </a:lnTo>
                <a:lnTo>
                  <a:pt x="3746864" y="2459106"/>
                </a:lnTo>
                <a:lnTo>
                  <a:pt x="3734425" y="2459122"/>
                </a:lnTo>
                <a:close/>
              </a:path>
              <a:path w="3825875" h="3822700">
                <a:moveTo>
                  <a:pt x="3230480" y="1251170"/>
                </a:moveTo>
                <a:lnTo>
                  <a:pt x="3190188" y="1236929"/>
                </a:lnTo>
                <a:lnTo>
                  <a:pt x="3166382" y="1210367"/>
                </a:lnTo>
                <a:lnTo>
                  <a:pt x="3163644" y="1205687"/>
                </a:lnTo>
                <a:lnTo>
                  <a:pt x="3154926" y="1169139"/>
                </a:lnTo>
                <a:lnTo>
                  <a:pt x="3155588" y="1158311"/>
                </a:lnTo>
                <a:lnTo>
                  <a:pt x="3175263" y="1114476"/>
                </a:lnTo>
                <a:lnTo>
                  <a:pt x="3196139" y="1097494"/>
                </a:lnTo>
                <a:lnTo>
                  <a:pt x="3324374" y="1018571"/>
                </a:lnTo>
                <a:lnTo>
                  <a:pt x="3410145" y="967191"/>
                </a:lnTo>
                <a:lnTo>
                  <a:pt x="3451829" y="953810"/>
                </a:lnTo>
                <a:lnTo>
                  <a:pt x="3462968" y="953784"/>
                </a:lnTo>
                <a:lnTo>
                  <a:pt x="3473851" y="955120"/>
                </a:lnTo>
                <a:lnTo>
                  <a:pt x="3519727" y="979649"/>
                </a:lnTo>
                <a:lnTo>
                  <a:pt x="3542495" y="1019223"/>
                </a:lnTo>
                <a:lnTo>
                  <a:pt x="3545045" y="1034329"/>
                </a:lnTo>
                <a:lnTo>
                  <a:pt x="3546731" y="1044261"/>
                </a:lnTo>
                <a:lnTo>
                  <a:pt x="3540433" y="1052355"/>
                </a:lnTo>
                <a:lnTo>
                  <a:pt x="3534680" y="1061393"/>
                </a:lnTo>
                <a:lnTo>
                  <a:pt x="3531803" y="1066408"/>
                </a:lnTo>
                <a:lnTo>
                  <a:pt x="3525330" y="1077227"/>
                </a:lnTo>
                <a:lnTo>
                  <a:pt x="3517783" y="1087124"/>
                </a:lnTo>
                <a:lnTo>
                  <a:pt x="3509162" y="1096098"/>
                </a:lnTo>
                <a:lnTo>
                  <a:pt x="3499466" y="1104148"/>
                </a:lnTo>
                <a:lnTo>
                  <a:pt x="3455475" y="1132027"/>
                </a:lnTo>
                <a:lnTo>
                  <a:pt x="3411210" y="1159467"/>
                </a:lnTo>
                <a:lnTo>
                  <a:pt x="3323192" y="1212659"/>
                </a:lnTo>
                <a:lnTo>
                  <a:pt x="3280105" y="1238225"/>
                </a:lnTo>
                <a:lnTo>
                  <a:pt x="3237700" y="1251037"/>
                </a:lnTo>
                <a:lnTo>
                  <a:pt x="3230480" y="125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3567" y="0"/>
            <a:ext cx="1536191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087716"/>
            <a:ext cx="11606530" cy="6845300"/>
            <a:chOff x="0" y="2087716"/>
            <a:chExt cx="11606530" cy="684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87716"/>
              <a:ext cx="6844730" cy="6844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331" y="4983925"/>
              <a:ext cx="5919880" cy="36808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5153" y="6535076"/>
            <a:ext cx="4641850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95"/>
              </a:spcBef>
            </a:pPr>
            <a:r>
              <a:rPr sz="18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ls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nu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nu</a:t>
            </a:r>
            <a:r>
              <a:rPr sz="1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8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8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5153" y="5804682"/>
            <a:ext cx="2988310" cy="378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b="1" spc="-4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300" b="1" spc="-3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2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300" b="1" spc="1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1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3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300" b="1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1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300" b="1" spc="1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b="1" spc="-1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15026" y="4705266"/>
            <a:ext cx="6368043" cy="395952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807556" y="6374812"/>
            <a:ext cx="4859655" cy="140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this).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07556" y="5589121"/>
            <a:ext cx="3876675" cy="405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50" b="1" spc="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1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50" b="1" spc="3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135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50" b="1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70006" y="1713330"/>
            <a:ext cx="1466849" cy="15906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386478" y="1807761"/>
            <a:ext cx="3442335" cy="1489075"/>
            <a:chOff x="5386478" y="1807761"/>
            <a:chExt cx="3442335" cy="14890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478" y="1807761"/>
              <a:ext cx="1171574" cy="11715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42710" y="1937529"/>
              <a:ext cx="894715" cy="892810"/>
            </a:xfrm>
            <a:custGeom>
              <a:avLst/>
              <a:gdLst/>
              <a:ahLst/>
              <a:cxnLst/>
              <a:rect l="l" t="t" r="r" b="b"/>
              <a:pathLst>
                <a:path w="894714" h="892810">
                  <a:moveTo>
                    <a:pt x="470665" y="892435"/>
                  </a:moveTo>
                  <a:lnTo>
                    <a:pt x="425675" y="892259"/>
                  </a:lnTo>
                  <a:lnTo>
                    <a:pt x="381131" y="887443"/>
                  </a:lnTo>
                  <a:lnTo>
                    <a:pt x="337385" y="878195"/>
                  </a:lnTo>
                  <a:lnTo>
                    <a:pt x="294791" y="864723"/>
                  </a:lnTo>
                  <a:lnTo>
                    <a:pt x="253702" y="847235"/>
                  </a:lnTo>
                  <a:lnTo>
                    <a:pt x="214470" y="825941"/>
                  </a:lnTo>
                  <a:lnTo>
                    <a:pt x="177448" y="801049"/>
                  </a:lnTo>
                  <a:lnTo>
                    <a:pt x="142990" y="772766"/>
                  </a:lnTo>
                  <a:lnTo>
                    <a:pt x="111449" y="741302"/>
                  </a:lnTo>
                  <a:lnTo>
                    <a:pt x="83178" y="706865"/>
                  </a:lnTo>
                  <a:lnTo>
                    <a:pt x="58529" y="669663"/>
                  </a:lnTo>
                  <a:lnTo>
                    <a:pt x="37856" y="629906"/>
                  </a:lnTo>
                  <a:lnTo>
                    <a:pt x="21511" y="587800"/>
                  </a:lnTo>
                  <a:lnTo>
                    <a:pt x="9849" y="543555"/>
                  </a:lnTo>
                  <a:lnTo>
                    <a:pt x="2517" y="495736"/>
                  </a:lnTo>
                  <a:lnTo>
                    <a:pt x="0" y="448686"/>
                  </a:lnTo>
                  <a:lnTo>
                    <a:pt x="2131" y="402647"/>
                  </a:lnTo>
                  <a:lnTo>
                    <a:pt x="8746" y="357861"/>
                  </a:lnTo>
                  <a:lnTo>
                    <a:pt x="19678" y="314570"/>
                  </a:lnTo>
                  <a:lnTo>
                    <a:pt x="34762" y="273014"/>
                  </a:lnTo>
                  <a:lnTo>
                    <a:pt x="53832" y="233435"/>
                  </a:lnTo>
                  <a:lnTo>
                    <a:pt x="76723" y="196075"/>
                  </a:lnTo>
                  <a:lnTo>
                    <a:pt x="103269" y="161175"/>
                  </a:lnTo>
                  <a:lnTo>
                    <a:pt x="133304" y="128978"/>
                  </a:lnTo>
                  <a:lnTo>
                    <a:pt x="166662" y="99724"/>
                  </a:lnTo>
                  <a:lnTo>
                    <a:pt x="203178" y="73655"/>
                  </a:lnTo>
                  <a:lnTo>
                    <a:pt x="242687" y="51013"/>
                  </a:lnTo>
                  <a:lnTo>
                    <a:pt x="285023" y="32039"/>
                  </a:lnTo>
                  <a:lnTo>
                    <a:pt x="330019" y="16974"/>
                  </a:lnTo>
                  <a:lnTo>
                    <a:pt x="377511" y="6061"/>
                  </a:lnTo>
                  <a:lnTo>
                    <a:pt x="422685" y="532"/>
                  </a:lnTo>
                  <a:lnTo>
                    <a:pt x="467502" y="0"/>
                  </a:lnTo>
                  <a:lnTo>
                    <a:pt x="511663" y="4219"/>
                  </a:lnTo>
                  <a:lnTo>
                    <a:pt x="554871" y="12948"/>
                  </a:lnTo>
                  <a:lnTo>
                    <a:pt x="596828" y="25942"/>
                  </a:lnTo>
                  <a:lnTo>
                    <a:pt x="637237" y="42956"/>
                  </a:lnTo>
                  <a:lnTo>
                    <a:pt x="675800" y="63747"/>
                  </a:lnTo>
                  <a:lnTo>
                    <a:pt x="712220" y="88071"/>
                  </a:lnTo>
                  <a:lnTo>
                    <a:pt x="746199" y="115684"/>
                  </a:lnTo>
                  <a:lnTo>
                    <a:pt x="777439" y="146342"/>
                  </a:lnTo>
                  <a:lnTo>
                    <a:pt x="805644" y="179802"/>
                  </a:lnTo>
                  <a:lnTo>
                    <a:pt x="830516" y="215818"/>
                  </a:lnTo>
                  <a:lnTo>
                    <a:pt x="851756" y="254148"/>
                  </a:lnTo>
                  <a:lnTo>
                    <a:pt x="869069" y="294547"/>
                  </a:lnTo>
                  <a:lnTo>
                    <a:pt x="882155" y="336772"/>
                  </a:lnTo>
                  <a:lnTo>
                    <a:pt x="890718" y="380578"/>
                  </a:lnTo>
                  <a:lnTo>
                    <a:pt x="894446" y="425708"/>
                  </a:lnTo>
                  <a:lnTo>
                    <a:pt x="893312" y="479150"/>
                  </a:lnTo>
                  <a:lnTo>
                    <a:pt x="886980" y="529970"/>
                  </a:lnTo>
                  <a:lnTo>
                    <a:pt x="875487" y="578200"/>
                  </a:lnTo>
                  <a:lnTo>
                    <a:pt x="858867" y="623869"/>
                  </a:lnTo>
                  <a:lnTo>
                    <a:pt x="837155" y="667007"/>
                  </a:lnTo>
                  <a:lnTo>
                    <a:pt x="810386" y="707645"/>
                  </a:lnTo>
                  <a:lnTo>
                    <a:pt x="778595" y="745812"/>
                  </a:lnTo>
                  <a:lnTo>
                    <a:pt x="741818" y="781540"/>
                  </a:lnTo>
                  <a:lnTo>
                    <a:pt x="700089" y="814857"/>
                  </a:lnTo>
                  <a:lnTo>
                    <a:pt x="579301" y="407591"/>
                  </a:lnTo>
                  <a:lnTo>
                    <a:pt x="573188" y="380568"/>
                  </a:lnTo>
                  <a:lnTo>
                    <a:pt x="554512" y="430898"/>
                  </a:lnTo>
                  <a:lnTo>
                    <a:pt x="533688" y="485707"/>
                  </a:lnTo>
                  <a:lnTo>
                    <a:pt x="515525" y="532559"/>
                  </a:lnTo>
                  <a:lnTo>
                    <a:pt x="496635" y="576469"/>
                  </a:lnTo>
                  <a:lnTo>
                    <a:pt x="453581" y="610177"/>
                  </a:lnTo>
                  <a:lnTo>
                    <a:pt x="433400" y="608052"/>
                  </a:lnTo>
                  <a:lnTo>
                    <a:pt x="416875" y="599707"/>
                  </a:lnTo>
                  <a:lnTo>
                    <a:pt x="403473" y="586397"/>
                  </a:lnTo>
                  <a:lnTo>
                    <a:pt x="392660" y="569378"/>
                  </a:lnTo>
                  <a:lnTo>
                    <a:pt x="322253" y="435939"/>
                  </a:lnTo>
                  <a:lnTo>
                    <a:pt x="304681" y="500321"/>
                  </a:lnTo>
                  <a:lnTo>
                    <a:pt x="296979" y="529959"/>
                  </a:lnTo>
                  <a:lnTo>
                    <a:pt x="287529" y="572848"/>
                  </a:lnTo>
                  <a:lnTo>
                    <a:pt x="280936" y="599806"/>
                  </a:lnTo>
                  <a:lnTo>
                    <a:pt x="194958" y="603505"/>
                  </a:lnTo>
                  <a:lnTo>
                    <a:pt x="267684" y="353784"/>
                  </a:lnTo>
                  <a:lnTo>
                    <a:pt x="269704" y="349437"/>
                  </a:lnTo>
                  <a:lnTo>
                    <a:pt x="304030" y="325004"/>
                  </a:lnTo>
                  <a:lnTo>
                    <a:pt x="308902" y="324750"/>
                  </a:lnTo>
                  <a:lnTo>
                    <a:pt x="324964" y="325608"/>
                  </a:lnTo>
                  <a:lnTo>
                    <a:pt x="338572" y="331237"/>
                  </a:lnTo>
                  <a:lnTo>
                    <a:pt x="349909" y="340881"/>
                  </a:lnTo>
                  <a:lnTo>
                    <a:pt x="359157" y="353783"/>
                  </a:lnTo>
                  <a:lnTo>
                    <a:pt x="412063" y="447198"/>
                  </a:lnTo>
                  <a:lnTo>
                    <a:pt x="430266" y="478009"/>
                  </a:lnTo>
                  <a:lnTo>
                    <a:pt x="468107" y="458658"/>
                  </a:lnTo>
                  <a:lnTo>
                    <a:pt x="488802" y="408849"/>
                  </a:lnTo>
                  <a:lnTo>
                    <a:pt x="508891" y="358571"/>
                  </a:lnTo>
                  <a:lnTo>
                    <a:pt x="528260" y="308977"/>
                  </a:lnTo>
                  <a:lnTo>
                    <a:pt x="537433" y="288615"/>
                  </a:lnTo>
                  <a:lnTo>
                    <a:pt x="549431" y="271931"/>
                  </a:lnTo>
                  <a:lnTo>
                    <a:pt x="566046" y="261306"/>
                  </a:lnTo>
                  <a:lnTo>
                    <a:pt x="589068" y="259120"/>
                  </a:lnTo>
                  <a:lnTo>
                    <a:pt x="611010" y="266311"/>
                  </a:lnTo>
                  <a:lnTo>
                    <a:pt x="624560" y="280599"/>
                  </a:lnTo>
                  <a:lnTo>
                    <a:pt x="632534" y="299627"/>
                  </a:lnTo>
                  <a:lnTo>
                    <a:pt x="637749" y="321037"/>
                  </a:lnTo>
                  <a:lnTo>
                    <a:pt x="713454" y="659490"/>
                  </a:lnTo>
                  <a:lnTo>
                    <a:pt x="714825" y="664898"/>
                  </a:lnTo>
                  <a:lnTo>
                    <a:pt x="749493" y="649058"/>
                  </a:lnTo>
                  <a:lnTo>
                    <a:pt x="772751" y="611625"/>
                  </a:lnTo>
                  <a:lnTo>
                    <a:pt x="790436" y="572195"/>
                  </a:lnTo>
                  <a:lnTo>
                    <a:pt x="802703" y="531275"/>
                  </a:lnTo>
                  <a:lnTo>
                    <a:pt x="809708" y="489374"/>
                  </a:lnTo>
                  <a:lnTo>
                    <a:pt x="811606" y="447001"/>
                  </a:lnTo>
                  <a:lnTo>
                    <a:pt x="808552" y="404661"/>
                  </a:lnTo>
                  <a:lnTo>
                    <a:pt x="800701" y="362865"/>
                  </a:lnTo>
                  <a:lnTo>
                    <a:pt x="788207" y="322118"/>
                  </a:lnTo>
                  <a:lnTo>
                    <a:pt x="771227" y="282931"/>
                  </a:lnTo>
                  <a:lnTo>
                    <a:pt x="749915" y="245809"/>
                  </a:lnTo>
                  <a:lnTo>
                    <a:pt x="724426" y="211262"/>
                  </a:lnTo>
                  <a:lnTo>
                    <a:pt x="694915" y="179797"/>
                  </a:lnTo>
                  <a:lnTo>
                    <a:pt x="661538" y="151922"/>
                  </a:lnTo>
                  <a:lnTo>
                    <a:pt x="624448" y="128145"/>
                  </a:lnTo>
                  <a:lnTo>
                    <a:pt x="583803" y="108975"/>
                  </a:lnTo>
                  <a:lnTo>
                    <a:pt x="539756" y="94918"/>
                  </a:lnTo>
                  <a:lnTo>
                    <a:pt x="491682" y="86107"/>
                  </a:lnTo>
                  <a:lnTo>
                    <a:pt x="444301" y="83444"/>
                  </a:lnTo>
                  <a:lnTo>
                    <a:pt x="398024" y="86667"/>
                  </a:lnTo>
                  <a:lnTo>
                    <a:pt x="353262" y="95512"/>
                  </a:lnTo>
                  <a:lnTo>
                    <a:pt x="310428" y="109715"/>
                  </a:lnTo>
                  <a:lnTo>
                    <a:pt x="269934" y="129014"/>
                  </a:lnTo>
                  <a:lnTo>
                    <a:pt x="232189" y="153146"/>
                  </a:lnTo>
                  <a:lnTo>
                    <a:pt x="197607" y="181847"/>
                  </a:lnTo>
                  <a:lnTo>
                    <a:pt x="166599" y="214855"/>
                  </a:lnTo>
                  <a:lnTo>
                    <a:pt x="139576" y="251906"/>
                  </a:lnTo>
                  <a:lnTo>
                    <a:pt x="116951" y="292736"/>
                  </a:lnTo>
                  <a:lnTo>
                    <a:pt x="99134" y="337084"/>
                  </a:lnTo>
                  <a:lnTo>
                    <a:pt x="86537" y="384686"/>
                  </a:lnTo>
                  <a:lnTo>
                    <a:pt x="80724" y="429477"/>
                  </a:lnTo>
                  <a:lnTo>
                    <a:pt x="81037" y="473885"/>
                  </a:lnTo>
                  <a:lnTo>
                    <a:pt x="87150" y="517451"/>
                  </a:lnTo>
                  <a:lnTo>
                    <a:pt x="98736" y="559719"/>
                  </a:lnTo>
                  <a:lnTo>
                    <a:pt x="115466" y="600230"/>
                  </a:lnTo>
                  <a:lnTo>
                    <a:pt x="137014" y="638527"/>
                  </a:lnTo>
                  <a:lnTo>
                    <a:pt x="163052" y="674152"/>
                  </a:lnTo>
                  <a:lnTo>
                    <a:pt x="193253" y="706648"/>
                  </a:lnTo>
                  <a:lnTo>
                    <a:pt x="227288" y="735558"/>
                  </a:lnTo>
                  <a:lnTo>
                    <a:pt x="264831" y="760423"/>
                  </a:lnTo>
                  <a:lnTo>
                    <a:pt x="305554" y="780785"/>
                  </a:lnTo>
                  <a:lnTo>
                    <a:pt x="349130" y="796189"/>
                  </a:lnTo>
                  <a:lnTo>
                    <a:pt x="395232" y="806175"/>
                  </a:lnTo>
                  <a:lnTo>
                    <a:pt x="432213" y="810125"/>
                  </a:lnTo>
                  <a:lnTo>
                    <a:pt x="469292" y="809947"/>
                  </a:lnTo>
                  <a:lnTo>
                    <a:pt x="506119" y="805661"/>
                  </a:lnTo>
                  <a:lnTo>
                    <a:pt x="542341" y="797284"/>
                  </a:lnTo>
                  <a:lnTo>
                    <a:pt x="573863" y="785782"/>
                  </a:lnTo>
                  <a:lnTo>
                    <a:pt x="590333" y="866920"/>
                  </a:lnTo>
                  <a:lnTo>
                    <a:pt x="572304" y="873974"/>
                  </a:lnTo>
                  <a:lnTo>
                    <a:pt x="560568" y="878031"/>
                  </a:lnTo>
                  <a:lnTo>
                    <a:pt x="515747" y="887762"/>
                  </a:lnTo>
                  <a:lnTo>
                    <a:pt x="470665" y="892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56650" y="2652226"/>
              <a:ext cx="72390" cy="644525"/>
            </a:xfrm>
            <a:custGeom>
              <a:avLst/>
              <a:gdLst/>
              <a:ahLst/>
              <a:cxnLst/>
              <a:rect l="l" t="t" r="r" b="b"/>
              <a:pathLst>
                <a:path w="72390" h="644525">
                  <a:moveTo>
                    <a:pt x="31139" y="644292"/>
                  </a:moveTo>
                  <a:lnTo>
                    <a:pt x="17762" y="639750"/>
                  </a:lnTo>
                  <a:lnTo>
                    <a:pt x="7147" y="630448"/>
                  </a:lnTo>
                  <a:lnTo>
                    <a:pt x="910" y="617802"/>
                  </a:lnTo>
                  <a:lnTo>
                    <a:pt x="0" y="608487"/>
                  </a:lnTo>
                  <a:lnTo>
                    <a:pt x="0" y="35804"/>
                  </a:lnTo>
                  <a:lnTo>
                    <a:pt x="26559" y="908"/>
                  </a:lnTo>
                  <a:lnTo>
                    <a:pt x="40660" y="0"/>
                  </a:lnTo>
                  <a:lnTo>
                    <a:pt x="54036" y="4542"/>
                  </a:lnTo>
                  <a:lnTo>
                    <a:pt x="64651" y="13844"/>
                  </a:lnTo>
                  <a:lnTo>
                    <a:pt x="70889" y="26489"/>
                  </a:lnTo>
                  <a:lnTo>
                    <a:pt x="71801" y="35804"/>
                  </a:lnTo>
                  <a:lnTo>
                    <a:pt x="71800" y="613235"/>
                  </a:lnTo>
                  <a:lnTo>
                    <a:pt x="67245" y="626576"/>
                  </a:lnTo>
                  <a:lnTo>
                    <a:pt x="57919" y="637162"/>
                  </a:lnTo>
                  <a:lnTo>
                    <a:pt x="45240" y="643384"/>
                  </a:lnTo>
                  <a:lnTo>
                    <a:pt x="31139" y="644292"/>
                  </a:lnTo>
                  <a:close/>
                </a:path>
              </a:pathLst>
            </a:custGeom>
            <a:solidFill>
              <a:srgbClr val="D32D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6041" y="2866834"/>
              <a:ext cx="243422" cy="242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745" y="2866834"/>
              <a:ext cx="243422" cy="242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7449" y="2866834"/>
              <a:ext cx="243422" cy="24277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015449" y="2447247"/>
            <a:ext cx="6729730" cy="965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50" u="none" spc="105" dirty="0">
                <a:solidFill>
                  <a:srgbClr val="F4F4F4"/>
                </a:solidFill>
              </a:rPr>
              <a:t>I</a:t>
            </a:r>
            <a:r>
              <a:rPr sz="6150" u="none" spc="390" dirty="0">
                <a:solidFill>
                  <a:srgbClr val="F4F4F4"/>
                </a:solidFill>
              </a:rPr>
              <a:t>n</a:t>
            </a:r>
            <a:r>
              <a:rPr sz="6150" u="none" spc="430" dirty="0">
                <a:solidFill>
                  <a:srgbClr val="F4F4F4"/>
                </a:solidFill>
              </a:rPr>
              <a:t>v</a:t>
            </a:r>
            <a:r>
              <a:rPr sz="6150" u="none" spc="370" dirty="0">
                <a:solidFill>
                  <a:srgbClr val="F4F4F4"/>
                </a:solidFill>
              </a:rPr>
              <a:t>e</a:t>
            </a:r>
            <a:r>
              <a:rPr sz="6150" u="none" spc="15" dirty="0">
                <a:solidFill>
                  <a:srgbClr val="F4F4F4"/>
                </a:solidFill>
              </a:rPr>
              <a:t>s</a:t>
            </a:r>
            <a:r>
              <a:rPr sz="6150" u="none" spc="450" dirty="0">
                <a:solidFill>
                  <a:srgbClr val="F4F4F4"/>
                </a:solidFill>
              </a:rPr>
              <a:t>t</a:t>
            </a:r>
            <a:r>
              <a:rPr sz="6150" u="none" spc="165" dirty="0">
                <a:solidFill>
                  <a:srgbClr val="F4F4F4"/>
                </a:solidFill>
              </a:rPr>
              <a:t>o</a:t>
            </a:r>
            <a:r>
              <a:rPr sz="6150" u="none" spc="245" dirty="0">
                <a:solidFill>
                  <a:srgbClr val="F4F4F4"/>
                </a:solidFill>
              </a:rPr>
              <a:t>r</a:t>
            </a:r>
            <a:r>
              <a:rPr sz="6150" u="none" spc="-405" dirty="0">
                <a:solidFill>
                  <a:srgbClr val="F4F4F4"/>
                </a:solidFill>
              </a:rPr>
              <a:t> </a:t>
            </a:r>
            <a:r>
              <a:rPr sz="6150" u="none" spc="530" dirty="0">
                <a:solidFill>
                  <a:srgbClr val="F4F4F4"/>
                </a:solidFill>
              </a:rPr>
              <a:t>M</a:t>
            </a:r>
            <a:r>
              <a:rPr sz="6150" u="none" spc="370" dirty="0">
                <a:solidFill>
                  <a:srgbClr val="F4F4F4"/>
                </a:solidFill>
              </a:rPr>
              <a:t>e</a:t>
            </a:r>
            <a:r>
              <a:rPr sz="6150" u="none" spc="450" dirty="0">
                <a:solidFill>
                  <a:srgbClr val="F4F4F4"/>
                </a:solidFill>
              </a:rPr>
              <a:t>t</a:t>
            </a:r>
            <a:r>
              <a:rPr sz="6150" u="none" spc="240" dirty="0">
                <a:solidFill>
                  <a:srgbClr val="F4F4F4"/>
                </a:solidFill>
              </a:rPr>
              <a:t>r</a:t>
            </a:r>
            <a:r>
              <a:rPr sz="6150" u="none" spc="105" dirty="0">
                <a:solidFill>
                  <a:srgbClr val="F4F4F4"/>
                </a:solidFill>
              </a:rPr>
              <a:t>i</a:t>
            </a:r>
            <a:r>
              <a:rPr sz="6150" u="none" spc="305" dirty="0">
                <a:solidFill>
                  <a:srgbClr val="F4F4F4"/>
                </a:solidFill>
              </a:rPr>
              <a:t>c</a:t>
            </a:r>
            <a:r>
              <a:rPr sz="6150" u="none" spc="15" dirty="0">
                <a:solidFill>
                  <a:srgbClr val="F4F4F4"/>
                </a:solidFill>
              </a:rPr>
              <a:t>s</a:t>
            </a:r>
            <a:r>
              <a:rPr sz="6150" u="none" spc="-300" dirty="0">
                <a:solidFill>
                  <a:srgbClr val="F4F4F4"/>
                </a:solidFill>
              </a:rPr>
              <a:t>:</a:t>
            </a:r>
            <a:endParaRPr sz="61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213" y="6677600"/>
            <a:ext cx="3425825" cy="1031240"/>
          </a:xfrm>
          <a:custGeom>
            <a:avLst/>
            <a:gdLst/>
            <a:ahLst/>
            <a:cxnLst/>
            <a:rect l="l" t="t" r="r" b="b"/>
            <a:pathLst>
              <a:path w="3425825" h="1031240">
                <a:moveTo>
                  <a:pt x="3425477" y="1030632"/>
                </a:moveTo>
                <a:lnTo>
                  <a:pt x="0" y="1030632"/>
                </a:lnTo>
                <a:lnTo>
                  <a:pt x="0" y="0"/>
                </a:lnTo>
                <a:lnTo>
                  <a:pt x="3425477" y="0"/>
                </a:lnTo>
                <a:lnTo>
                  <a:pt x="3425477" y="1030632"/>
                </a:lnTo>
                <a:close/>
              </a:path>
            </a:pathLst>
          </a:custGeom>
          <a:solidFill>
            <a:srgbClr val="B3FE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056" y="6677600"/>
            <a:ext cx="3916679" cy="1031240"/>
          </a:xfrm>
          <a:custGeom>
            <a:avLst/>
            <a:gdLst/>
            <a:ahLst/>
            <a:cxnLst/>
            <a:rect l="l" t="t" r="r" b="b"/>
            <a:pathLst>
              <a:path w="3916680" h="1031240">
                <a:moveTo>
                  <a:pt x="3916546" y="1030632"/>
                </a:moveTo>
                <a:lnTo>
                  <a:pt x="0" y="1030632"/>
                </a:lnTo>
                <a:lnTo>
                  <a:pt x="0" y="0"/>
                </a:lnTo>
                <a:lnTo>
                  <a:pt x="3916546" y="0"/>
                </a:lnTo>
                <a:lnTo>
                  <a:pt x="3916546" y="1030632"/>
                </a:lnTo>
                <a:close/>
              </a:path>
            </a:pathLst>
          </a:custGeom>
          <a:solidFill>
            <a:srgbClr val="B3FE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67056" y="7898733"/>
            <a:ext cx="3916679" cy="1779905"/>
          </a:xfrm>
          <a:custGeom>
            <a:avLst/>
            <a:gdLst/>
            <a:ahLst/>
            <a:cxnLst/>
            <a:rect l="l" t="t" r="r" b="b"/>
            <a:pathLst>
              <a:path w="3916680" h="1779904">
                <a:moveTo>
                  <a:pt x="3916546" y="1779434"/>
                </a:moveTo>
                <a:lnTo>
                  <a:pt x="0" y="1779434"/>
                </a:lnTo>
                <a:lnTo>
                  <a:pt x="0" y="0"/>
                </a:lnTo>
                <a:lnTo>
                  <a:pt x="3916546" y="0"/>
                </a:lnTo>
                <a:lnTo>
                  <a:pt x="3916546" y="1779434"/>
                </a:lnTo>
                <a:close/>
              </a:path>
            </a:pathLst>
          </a:custGeom>
          <a:solidFill>
            <a:srgbClr val="B4F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58873" y="230421"/>
            <a:ext cx="1643380" cy="2065655"/>
            <a:chOff x="658873" y="230421"/>
            <a:chExt cx="1643380" cy="2065655"/>
          </a:xfrm>
        </p:grpSpPr>
        <p:sp>
          <p:nvSpPr>
            <p:cNvPr id="6" name="object 6"/>
            <p:cNvSpPr/>
            <p:nvPr/>
          </p:nvSpPr>
          <p:spPr>
            <a:xfrm>
              <a:off x="1025185" y="230421"/>
              <a:ext cx="1276985" cy="1769110"/>
            </a:xfrm>
            <a:custGeom>
              <a:avLst/>
              <a:gdLst/>
              <a:ahLst/>
              <a:cxnLst/>
              <a:rect l="l" t="t" r="r" b="b"/>
              <a:pathLst>
                <a:path w="1276985" h="1769110">
                  <a:moveTo>
                    <a:pt x="412819" y="1768763"/>
                  </a:moveTo>
                  <a:lnTo>
                    <a:pt x="0" y="1567389"/>
                  </a:lnTo>
                  <a:lnTo>
                    <a:pt x="765926" y="0"/>
                  </a:lnTo>
                  <a:lnTo>
                    <a:pt x="1276927" y="0"/>
                  </a:lnTo>
                  <a:lnTo>
                    <a:pt x="412819" y="1768763"/>
                  </a:lnTo>
                  <a:close/>
                </a:path>
              </a:pathLst>
            </a:custGeom>
            <a:solidFill>
              <a:srgbClr val="446B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863" y="230428"/>
              <a:ext cx="1388110" cy="1769110"/>
            </a:xfrm>
            <a:custGeom>
              <a:avLst/>
              <a:gdLst/>
              <a:ahLst/>
              <a:cxnLst/>
              <a:rect l="l" t="t" r="r" b="b"/>
              <a:pathLst>
                <a:path w="1388110" h="1769110">
                  <a:moveTo>
                    <a:pt x="1387741" y="0"/>
                  </a:moveTo>
                  <a:lnTo>
                    <a:pt x="1132243" y="0"/>
                  </a:lnTo>
                  <a:lnTo>
                    <a:pt x="821626" y="635647"/>
                  </a:lnTo>
                  <a:lnTo>
                    <a:pt x="511009" y="0"/>
                  </a:lnTo>
                  <a:lnTo>
                    <a:pt x="0" y="0"/>
                  </a:lnTo>
                  <a:lnTo>
                    <a:pt x="566039" y="1158659"/>
                  </a:lnTo>
                  <a:lnTo>
                    <a:pt x="366318" y="1567383"/>
                  </a:lnTo>
                  <a:lnTo>
                    <a:pt x="573011" y="1667789"/>
                  </a:lnTo>
                  <a:lnTo>
                    <a:pt x="693889" y="1420355"/>
                  </a:lnTo>
                  <a:lnTo>
                    <a:pt x="864108" y="1768767"/>
                  </a:lnTo>
                  <a:lnTo>
                    <a:pt x="1276934" y="1567383"/>
                  </a:lnTo>
                  <a:lnTo>
                    <a:pt x="949439" y="897216"/>
                  </a:lnTo>
                  <a:lnTo>
                    <a:pt x="1387741" y="0"/>
                  </a:lnTo>
                  <a:close/>
                </a:path>
              </a:pathLst>
            </a:custGeom>
            <a:solidFill>
              <a:srgbClr val="98D5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373" y="230421"/>
              <a:ext cx="1021715" cy="1668145"/>
            </a:xfrm>
            <a:custGeom>
              <a:avLst/>
              <a:gdLst/>
              <a:ahLst/>
              <a:cxnLst/>
              <a:rect l="l" t="t" r="r" b="b"/>
              <a:pathLst>
                <a:path w="1021714" h="1668145">
                  <a:moveTo>
                    <a:pt x="814730" y="1667789"/>
                  </a:moveTo>
                  <a:lnTo>
                    <a:pt x="0" y="0"/>
                  </a:lnTo>
                  <a:lnTo>
                    <a:pt x="255500" y="0"/>
                  </a:lnTo>
                  <a:lnTo>
                    <a:pt x="1021426" y="1567389"/>
                  </a:lnTo>
                  <a:lnTo>
                    <a:pt x="814730" y="1667789"/>
                  </a:lnTo>
                  <a:close/>
                </a:path>
              </a:pathLst>
            </a:custGeom>
            <a:solidFill>
              <a:srgbClr val="446B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6335" y="1148365"/>
              <a:ext cx="1148715" cy="1147445"/>
            </a:xfrm>
            <a:custGeom>
              <a:avLst/>
              <a:gdLst/>
              <a:ahLst/>
              <a:cxnLst/>
              <a:rect l="l" t="t" r="r" b="b"/>
              <a:pathLst>
                <a:path w="1148714" h="1147445">
                  <a:moveTo>
                    <a:pt x="574157" y="1147430"/>
                  </a:moveTo>
                  <a:lnTo>
                    <a:pt x="517880" y="1144667"/>
                  </a:lnTo>
                  <a:lnTo>
                    <a:pt x="462145" y="1136406"/>
                  </a:lnTo>
                  <a:lnTo>
                    <a:pt x="407488" y="1122726"/>
                  </a:lnTo>
                  <a:lnTo>
                    <a:pt x="354436" y="1103758"/>
                  </a:lnTo>
                  <a:lnTo>
                    <a:pt x="303501" y="1079686"/>
                  </a:lnTo>
                  <a:lnTo>
                    <a:pt x="255172" y="1050741"/>
                  </a:lnTo>
                  <a:lnTo>
                    <a:pt x="209915" y="1017202"/>
                  </a:lnTo>
                  <a:lnTo>
                    <a:pt x="168166" y="979392"/>
                  </a:lnTo>
                  <a:lnTo>
                    <a:pt x="130327" y="937675"/>
                  </a:lnTo>
                  <a:lnTo>
                    <a:pt x="96762" y="892453"/>
                  </a:lnTo>
                  <a:lnTo>
                    <a:pt x="67795" y="844162"/>
                  </a:lnTo>
                  <a:lnTo>
                    <a:pt x="43705" y="793266"/>
                  </a:lnTo>
                  <a:lnTo>
                    <a:pt x="24722" y="740255"/>
                  </a:lnTo>
                  <a:lnTo>
                    <a:pt x="11032" y="685641"/>
                  </a:lnTo>
                  <a:lnTo>
                    <a:pt x="2764" y="629949"/>
                  </a:lnTo>
                  <a:lnTo>
                    <a:pt x="0" y="573715"/>
                  </a:lnTo>
                  <a:lnTo>
                    <a:pt x="2764" y="517481"/>
                  </a:lnTo>
                  <a:lnTo>
                    <a:pt x="11032" y="461788"/>
                  </a:lnTo>
                  <a:lnTo>
                    <a:pt x="24722" y="407174"/>
                  </a:lnTo>
                  <a:lnTo>
                    <a:pt x="43705" y="354163"/>
                  </a:lnTo>
                  <a:lnTo>
                    <a:pt x="67795" y="303267"/>
                  </a:lnTo>
                  <a:lnTo>
                    <a:pt x="96762" y="254975"/>
                  </a:lnTo>
                  <a:lnTo>
                    <a:pt x="130327" y="209753"/>
                  </a:lnTo>
                  <a:lnTo>
                    <a:pt x="168166" y="168037"/>
                  </a:lnTo>
                  <a:lnTo>
                    <a:pt x="209915" y="130227"/>
                  </a:lnTo>
                  <a:lnTo>
                    <a:pt x="255172" y="96688"/>
                  </a:lnTo>
                  <a:lnTo>
                    <a:pt x="303501" y="67743"/>
                  </a:lnTo>
                  <a:lnTo>
                    <a:pt x="354436" y="43671"/>
                  </a:lnTo>
                  <a:lnTo>
                    <a:pt x="407488" y="24704"/>
                  </a:lnTo>
                  <a:lnTo>
                    <a:pt x="462145" y="11023"/>
                  </a:lnTo>
                  <a:lnTo>
                    <a:pt x="517880" y="2762"/>
                  </a:lnTo>
                  <a:lnTo>
                    <a:pt x="574157" y="0"/>
                  </a:lnTo>
                  <a:lnTo>
                    <a:pt x="630435" y="2762"/>
                  </a:lnTo>
                  <a:lnTo>
                    <a:pt x="686170" y="11023"/>
                  </a:lnTo>
                  <a:lnTo>
                    <a:pt x="740827" y="24704"/>
                  </a:lnTo>
                  <a:lnTo>
                    <a:pt x="793878" y="43671"/>
                  </a:lnTo>
                  <a:lnTo>
                    <a:pt x="844813" y="67743"/>
                  </a:lnTo>
                  <a:lnTo>
                    <a:pt x="893142" y="96688"/>
                  </a:lnTo>
                  <a:lnTo>
                    <a:pt x="938399" y="130227"/>
                  </a:lnTo>
                  <a:lnTo>
                    <a:pt x="980148" y="168037"/>
                  </a:lnTo>
                  <a:lnTo>
                    <a:pt x="1017987" y="209753"/>
                  </a:lnTo>
                  <a:lnTo>
                    <a:pt x="1051552" y="254975"/>
                  </a:lnTo>
                  <a:lnTo>
                    <a:pt x="1080519" y="303267"/>
                  </a:lnTo>
                  <a:lnTo>
                    <a:pt x="1104610" y="354163"/>
                  </a:lnTo>
                  <a:lnTo>
                    <a:pt x="1123592" y="407174"/>
                  </a:lnTo>
                  <a:lnTo>
                    <a:pt x="1137283" y="461788"/>
                  </a:lnTo>
                  <a:lnTo>
                    <a:pt x="1145551" y="517481"/>
                  </a:lnTo>
                  <a:lnTo>
                    <a:pt x="1148315" y="573715"/>
                  </a:lnTo>
                  <a:lnTo>
                    <a:pt x="1145551" y="629949"/>
                  </a:lnTo>
                  <a:lnTo>
                    <a:pt x="1137283" y="685641"/>
                  </a:lnTo>
                  <a:lnTo>
                    <a:pt x="1123592" y="740255"/>
                  </a:lnTo>
                  <a:lnTo>
                    <a:pt x="1104610" y="793266"/>
                  </a:lnTo>
                  <a:lnTo>
                    <a:pt x="1080519" y="844162"/>
                  </a:lnTo>
                  <a:lnTo>
                    <a:pt x="1051552" y="892453"/>
                  </a:lnTo>
                  <a:lnTo>
                    <a:pt x="1017987" y="937675"/>
                  </a:lnTo>
                  <a:lnTo>
                    <a:pt x="980148" y="979392"/>
                  </a:lnTo>
                  <a:lnTo>
                    <a:pt x="938399" y="1017202"/>
                  </a:lnTo>
                  <a:lnTo>
                    <a:pt x="893142" y="1050741"/>
                  </a:lnTo>
                  <a:lnTo>
                    <a:pt x="844813" y="1079686"/>
                  </a:lnTo>
                  <a:lnTo>
                    <a:pt x="793878" y="1103758"/>
                  </a:lnTo>
                  <a:lnTo>
                    <a:pt x="740827" y="1122726"/>
                  </a:lnTo>
                  <a:lnTo>
                    <a:pt x="686170" y="1136406"/>
                  </a:lnTo>
                  <a:lnTo>
                    <a:pt x="630435" y="1144667"/>
                  </a:lnTo>
                  <a:lnTo>
                    <a:pt x="574157" y="1147430"/>
                  </a:lnTo>
                  <a:close/>
                </a:path>
              </a:pathLst>
            </a:custGeom>
            <a:solidFill>
              <a:srgbClr val="F6D6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6811" y="1350887"/>
              <a:ext cx="707390" cy="671830"/>
            </a:xfrm>
            <a:custGeom>
              <a:avLst/>
              <a:gdLst/>
              <a:ahLst/>
              <a:cxnLst/>
              <a:rect l="l" t="t" r="r" b="b"/>
              <a:pathLst>
                <a:path w="707389" h="671830">
                  <a:moveTo>
                    <a:pt x="571861" y="671820"/>
                  </a:moveTo>
                  <a:lnTo>
                    <a:pt x="353681" y="512901"/>
                  </a:lnTo>
                  <a:lnTo>
                    <a:pt x="135501" y="671820"/>
                  </a:lnTo>
                  <a:lnTo>
                    <a:pt x="218754" y="414795"/>
                  </a:lnTo>
                  <a:lnTo>
                    <a:pt x="0" y="256450"/>
                  </a:lnTo>
                  <a:lnTo>
                    <a:pt x="270428" y="256450"/>
                  </a:lnTo>
                  <a:lnTo>
                    <a:pt x="353681" y="0"/>
                  </a:lnTo>
                  <a:lnTo>
                    <a:pt x="436934" y="256450"/>
                  </a:lnTo>
                  <a:lnTo>
                    <a:pt x="707362" y="256450"/>
                  </a:lnTo>
                  <a:lnTo>
                    <a:pt x="488608" y="414795"/>
                  </a:lnTo>
                  <a:lnTo>
                    <a:pt x="571861" y="671820"/>
                  </a:lnTo>
                  <a:close/>
                </a:path>
              </a:pathLst>
            </a:custGeom>
            <a:solidFill>
              <a:srgbClr val="F7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077" y="2467910"/>
            <a:ext cx="114831" cy="2294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291" y="2232482"/>
            <a:ext cx="194324" cy="19584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6898" y="1664709"/>
            <a:ext cx="229663" cy="1147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24" y="1664709"/>
            <a:ext cx="229663" cy="1147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807" y="2231272"/>
            <a:ext cx="196098" cy="1970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9016" y="0"/>
            <a:ext cx="10278983" cy="627602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459362" y="3811842"/>
            <a:ext cx="3118485" cy="1466850"/>
            <a:chOff x="2459362" y="3811842"/>
            <a:chExt cx="3118485" cy="1466850"/>
          </a:xfrm>
        </p:grpSpPr>
        <p:sp>
          <p:nvSpPr>
            <p:cNvPr id="18" name="object 18"/>
            <p:cNvSpPr/>
            <p:nvPr/>
          </p:nvSpPr>
          <p:spPr>
            <a:xfrm>
              <a:off x="2459355" y="3811853"/>
              <a:ext cx="3118485" cy="1466850"/>
            </a:xfrm>
            <a:custGeom>
              <a:avLst/>
              <a:gdLst/>
              <a:ahLst/>
              <a:cxnLst/>
              <a:rect l="l" t="t" r="r" b="b"/>
              <a:pathLst>
                <a:path w="3118485" h="1466850">
                  <a:moveTo>
                    <a:pt x="980465" y="1206652"/>
                  </a:moveTo>
                  <a:lnTo>
                    <a:pt x="930427" y="1185456"/>
                  </a:lnTo>
                  <a:lnTo>
                    <a:pt x="924445" y="1166495"/>
                  </a:lnTo>
                  <a:lnTo>
                    <a:pt x="918972" y="1147699"/>
                  </a:lnTo>
                  <a:lnTo>
                    <a:pt x="913625" y="1127061"/>
                  </a:lnTo>
                  <a:lnTo>
                    <a:pt x="908443" y="1109459"/>
                  </a:lnTo>
                  <a:lnTo>
                    <a:pt x="903389" y="1097343"/>
                  </a:lnTo>
                  <a:lnTo>
                    <a:pt x="899553" y="1090320"/>
                  </a:lnTo>
                  <a:lnTo>
                    <a:pt x="898042" y="1088072"/>
                  </a:lnTo>
                  <a:lnTo>
                    <a:pt x="895858" y="1087170"/>
                  </a:lnTo>
                  <a:lnTo>
                    <a:pt x="890282" y="1083843"/>
                  </a:lnTo>
                  <a:lnTo>
                    <a:pt x="882751" y="1077099"/>
                  </a:lnTo>
                  <a:lnTo>
                    <a:pt x="874712" y="1065974"/>
                  </a:lnTo>
                  <a:lnTo>
                    <a:pt x="870762" y="1039266"/>
                  </a:lnTo>
                  <a:lnTo>
                    <a:pt x="872147" y="998156"/>
                  </a:lnTo>
                  <a:lnTo>
                    <a:pt x="875474" y="960450"/>
                  </a:lnTo>
                  <a:lnTo>
                    <a:pt x="877341" y="943927"/>
                  </a:lnTo>
                  <a:lnTo>
                    <a:pt x="884313" y="932764"/>
                  </a:lnTo>
                  <a:lnTo>
                    <a:pt x="901141" y="901395"/>
                  </a:lnTo>
                  <a:lnTo>
                    <a:pt x="921600" y="852982"/>
                  </a:lnTo>
                  <a:lnTo>
                    <a:pt x="939507" y="790702"/>
                  </a:lnTo>
                  <a:lnTo>
                    <a:pt x="953262" y="756716"/>
                  </a:lnTo>
                  <a:lnTo>
                    <a:pt x="962050" y="712609"/>
                  </a:lnTo>
                  <a:lnTo>
                    <a:pt x="966698" y="672172"/>
                  </a:lnTo>
                  <a:lnTo>
                    <a:pt x="968070" y="649122"/>
                  </a:lnTo>
                  <a:lnTo>
                    <a:pt x="964615" y="640207"/>
                  </a:lnTo>
                  <a:lnTo>
                    <a:pt x="957046" y="633222"/>
                  </a:lnTo>
                  <a:lnTo>
                    <a:pt x="949464" y="628688"/>
                  </a:lnTo>
                  <a:lnTo>
                    <a:pt x="946023" y="627062"/>
                  </a:lnTo>
                  <a:lnTo>
                    <a:pt x="946023" y="425754"/>
                  </a:lnTo>
                  <a:lnTo>
                    <a:pt x="940955" y="384784"/>
                  </a:lnTo>
                  <a:lnTo>
                    <a:pt x="918692" y="334987"/>
                  </a:lnTo>
                  <a:lnTo>
                    <a:pt x="809929" y="238734"/>
                  </a:lnTo>
                  <a:lnTo>
                    <a:pt x="743597" y="215315"/>
                  </a:lnTo>
                  <a:lnTo>
                    <a:pt x="696785" y="212432"/>
                  </a:lnTo>
                  <a:lnTo>
                    <a:pt x="645795" y="215404"/>
                  </a:lnTo>
                  <a:lnTo>
                    <a:pt x="594296" y="224180"/>
                  </a:lnTo>
                  <a:lnTo>
                    <a:pt x="545973" y="238734"/>
                  </a:lnTo>
                  <a:lnTo>
                    <a:pt x="488886" y="279234"/>
                  </a:lnTo>
                  <a:lnTo>
                    <a:pt x="452031" y="334302"/>
                  </a:lnTo>
                  <a:lnTo>
                    <a:pt x="432244" y="382816"/>
                  </a:lnTo>
                  <a:lnTo>
                    <a:pt x="423773" y="623150"/>
                  </a:lnTo>
                  <a:lnTo>
                    <a:pt x="420255" y="624344"/>
                  </a:lnTo>
                  <a:lnTo>
                    <a:pt x="412343" y="627837"/>
                  </a:lnTo>
                  <a:lnTo>
                    <a:pt x="403987" y="633526"/>
                  </a:lnTo>
                  <a:lnTo>
                    <a:pt x="399148" y="641311"/>
                  </a:lnTo>
                  <a:lnTo>
                    <a:pt x="399224" y="690422"/>
                  </a:lnTo>
                  <a:lnTo>
                    <a:pt x="409511" y="738911"/>
                  </a:lnTo>
                  <a:lnTo>
                    <a:pt x="421741" y="775957"/>
                  </a:lnTo>
                  <a:lnTo>
                    <a:pt x="427647" y="790702"/>
                  </a:lnTo>
                  <a:lnTo>
                    <a:pt x="429260" y="793076"/>
                  </a:lnTo>
                  <a:lnTo>
                    <a:pt x="433146" y="800277"/>
                  </a:lnTo>
                  <a:lnTo>
                    <a:pt x="437832" y="812419"/>
                  </a:lnTo>
                  <a:lnTo>
                    <a:pt x="441896" y="829640"/>
                  </a:lnTo>
                  <a:lnTo>
                    <a:pt x="456692" y="885088"/>
                  </a:lnTo>
                  <a:lnTo>
                    <a:pt x="476580" y="923480"/>
                  </a:lnTo>
                  <a:lnTo>
                    <a:pt x="494030" y="945807"/>
                  </a:lnTo>
                  <a:lnTo>
                    <a:pt x="501523" y="953020"/>
                  </a:lnTo>
                  <a:lnTo>
                    <a:pt x="498932" y="987120"/>
                  </a:lnTo>
                  <a:lnTo>
                    <a:pt x="492455" y="1046581"/>
                  </a:lnTo>
                  <a:lnTo>
                    <a:pt x="467664" y="1080871"/>
                  </a:lnTo>
                  <a:lnTo>
                    <a:pt x="463931" y="1081595"/>
                  </a:lnTo>
                  <a:lnTo>
                    <a:pt x="419887" y="1185519"/>
                  </a:lnTo>
                  <a:lnTo>
                    <a:pt x="239458" y="1268374"/>
                  </a:lnTo>
                  <a:lnTo>
                    <a:pt x="107886" y="1334198"/>
                  </a:lnTo>
                  <a:lnTo>
                    <a:pt x="27330" y="1377632"/>
                  </a:lnTo>
                  <a:lnTo>
                    <a:pt x="0" y="1393304"/>
                  </a:lnTo>
                  <a:lnTo>
                    <a:pt x="0" y="1458239"/>
                  </a:lnTo>
                  <a:lnTo>
                    <a:pt x="633857" y="1458239"/>
                  </a:lnTo>
                  <a:lnTo>
                    <a:pt x="633857" y="1383957"/>
                  </a:lnTo>
                  <a:lnTo>
                    <a:pt x="656272" y="1371028"/>
                  </a:lnTo>
                  <a:lnTo>
                    <a:pt x="722528" y="1334693"/>
                  </a:lnTo>
                  <a:lnTo>
                    <a:pt x="831100" y="1278661"/>
                  </a:lnTo>
                  <a:lnTo>
                    <a:pt x="980465" y="1206652"/>
                  </a:lnTo>
                  <a:close/>
                </a:path>
                <a:path w="3118485" h="1466850">
                  <a:moveTo>
                    <a:pt x="2318918" y="1390624"/>
                  </a:moveTo>
                  <a:lnTo>
                    <a:pt x="2217153" y="1330261"/>
                  </a:lnTo>
                  <a:lnTo>
                    <a:pt x="2049640" y="1251115"/>
                  </a:lnTo>
                  <a:lnTo>
                    <a:pt x="1892973" y="1182281"/>
                  </a:lnTo>
                  <a:lnTo>
                    <a:pt x="1823732" y="1152867"/>
                  </a:lnTo>
                  <a:lnTo>
                    <a:pt x="1816900" y="1131138"/>
                  </a:lnTo>
                  <a:lnTo>
                    <a:pt x="1810639" y="1109624"/>
                  </a:lnTo>
                  <a:lnTo>
                    <a:pt x="1804504" y="1086015"/>
                  </a:lnTo>
                  <a:lnTo>
                    <a:pt x="1798599" y="1065898"/>
                  </a:lnTo>
                  <a:lnTo>
                    <a:pt x="1792808" y="1052042"/>
                  </a:lnTo>
                  <a:lnTo>
                    <a:pt x="1788426" y="1044028"/>
                  </a:lnTo>
                  <a:lnTo>
                    <a:pt x="1786674" y="1041450"/>
                  </a:lnTo>
                  <a:lnTo>
                    <a:pt x="1784184" y="1040434"/>
                  </a:lnTo>
                  <a:lnTo>
                    <a:pt x="1777796" y="1036637"/>
                  </a:lnTo>
                  <a:lnTo>
                    <a:pt x="1769186" y="1028941"/>
                  </a:lnTo>
                  <a:lnTo>
                    <a:pt x="1760042" y="1016228"/>
                  </a:lnTo>
                  <a:lnTo>
                    <a:pt x="1755482" y="985621"/>
                  </a:lnTo>
                  <a:lnTo>
                    <a:pt x="1757045" y="938593"/>
                  </a:lnTo>
                  <a:lnTo>
                    <a:pt x="1760842" y="895464"/>
                  </a:lnTo>
                  <a:lnTo>
                    <a:pt x="1762975" y="876566"/>
                  </a:lnTo>
                  <a:lnTo>
                    <a:pt x="1770964" y="863803"/>
                  </a:lnTo>
                  <a:lnTo>
                    <a:pt x="1790230" y="827900"/>
                  </a:lnTo>
                  <a:lnTo>
                    <a:pt x="1813648" y="772515"/>
                  </a:lnTo>
                  <a:lnTo>
                    <a:pt x="1834159" y="701255"/>
                  </a:lnTo>
                  <a:lnTo>
                    <a:pt x="1849869" y="662368"/>
                  </a:lnTo>
                  <a:lnTo>
                    <a:pt x="1859889" y="611911"/>
                  </a:lnTo>
                  <a:lnTo>
                    <a:pt x="1865185" y="565645"/>
                  </a:lnTo>
                  <a:lnTo>
                    <a:pt x="1866734" y="539292"/>
                  </a:lnTo>
                  <a:lnTo>
                    <a:pt x="1862810" y="529082"/>
                  </a:lnTo>
                  <a:lnTo>
                    <a:pt x="1854149" y="521093"/>
                  </a:lnTo>
                  <a:lnTo>
                    <a:pt x="1845500" y="515912"/>
                  </a:lnTo>
                  <a:lnTo>
                    <a:pt x="1841563" y="514057"/>
                  </a:lnTo>
                  <a:lnTo>
                    <a:pt x="1841563" y="283756"/>
                  </a:lnTo>
                  <a:lnTo>
                    <a:pt x="1835772" y="236893"/>
                  </a:lnTo>
                  <a:lnTo>
                    <a:pt x="1810296" y="179920"/>
                  </a:lnTo>
                  <a:lnTo>
                    <a:pt x="1685912" y="69799"/>
                  </a:lnTo>
                  <a:lnTo>
                    <a:pt x="1680743" y="64541"/>
                  </a:lnTo>
                  <a:lnTo>
                    <a:pt x="1673479" y="49949"/>
                  </a:lnTo>
                  <a:lnTo>
                    <a:pt x="1676514" y="27825"/>
                  </a:lnTo>
                  <a:lnTo>
                    <a:pt x="1702206" y="0"/>
                  </a:lnTo>
                  <a:lnTo>
                    <a:pt x="1433461" y="58559"/>
                  </a:lnTo>
                  <a:lnTo>
                    <a:pt x="1298968" y="145402"/>
                  </a:lnTo>
                  <a:lnTo>
                    <a:pt x="1252321" y="224167"/>
                  </a:lnTo>
                  <a:lnTo>
                    <a:pt x="1247089" y="258495"/>
                  </a:lnTo>
                  <a:lnTo>
                    <a:pt x="1244092" y="509600"/>
                  </a:lnTo>
                  <a:lnTo>
                    <a:pt x="1240066" y="510959"/>
                  </a:lnTo>
                  <a:lnTo>
                    <a:pt x="1231011" y="514959"/>
                  </a:lnTo>
                  <a:lnTo>
                    <a:pt x="1221447" y="521474"/>
                  </a:lnTo>
                  <a:lnTo>
                    <a:pt x="1215910" y="530390"/>
                  </a:lnTo>
                  <a:lnTo>
                    <a:pt x="1216025" y="586549"/>
                  </a:lnTo>
                  <a:lnTo>
                    <a:pt x="1227797" y="642010"/>
                  </a:lnTo>
                  <a:lnTo>
                    <a:pt x="1241793" y="684377"/>
                  </a:lnTo>
                  <a:lnTo>
                    <a:pt x="1248562" y="701255"/>
                  </a:lnTo>
                  <a:lnTo>
                    <a:pt x="1250403" y="703973"/>
                  </a:lnTo>
                  <a:lnTo>
                    <a:pt x="1254836" y="712228"/>
                  </a:lnTo>
                  <a:lnTo>
                    <a:pt x="1260208" y="726135"/>
                  </a:lnTo>
                  <a:lnTo>
                    <a:pt x="1264856" y="745820"/>
                  </a:lnTo>
                  <a:lnTo>
                    <a:pt x="1281760" y="809231"/>
                  </a:lnTo>
                  <a:lnTo>
                    <a:pt x="1304505" y="853147"/>
                  </a:lnTo>
                  <a:lnTo>
                    <a:pt x="1324457" y="878674"/>
                  </a:lnTo>
                  <a:lnTo>
                    <a:pt x="1333030" y="886942"/>
                  </a:lnTo>
                  <a:lnTo>
                    <a:pt x="1332242" y="898232"/>
                  </a:lnTo>
                  <a:lnTo>
                    <a:pt x="1326807" y="960932"/>
                  </a:lnTo>
                  <a:lnTo>
                    <a:pt x="1315072" y="1016508"/>
                  </a:lnTo>
                  <a:lnTo>
                    <a:pt x="1290027" y="1034084"/>
                  </a:lnTo>
                  <a:lnTo>
                    <a:pt x="1239685" y="1152867"/>
                  </a:lnTo>
                  <a:lnTo>
                    <a:pt x="1033272" y="1247686"/>
                  </a:lnTo>
                  <a:lnTo>
                    <a:pt x="882738" y="1323009"/>
                  </a:lnTo>
                  <a:lnTo>
                    <a:pt x="790587" y="1372692"/>
                  </a:lnTo>
                  <a:lnTo>
                    <a:pt x="759320" y="1390624"/>
                  </a:lnTo>
                  <a:lnTo>
                    <a:pt x="759320" y="1464894"/>
                  </a:lnTo>
                  <a:lnTo>
                    <a:pt x="2318918" y="1464894"/>
                  </a:lnTo>
                  <a:lnTo>
                    <a:pt x="2318918" y="1390624"/>
                  </a:lnTo>
                  <a:close/>
                </a:path>
                <a:path w="3118485" h="1466850">
                  <a:moveTo>
                    <a:pt x="3118370" y="1466824"/>
                  </a:moveTo>
                  <a:lnTo>
                    <a:pt x="3091904" y="1378267"/>
                  </a:lnTo>
                  <a:lnTo>
                    <a:pt x="3029064" y="1302308"/>
                  </a:lnTo>
                  <a:lnTo>
                    <a:pt x="2906687" y="1236116"/>
                  </a:lnTo>
                  <a:lnTo>
                    <a:pt x="2843593" y="1215682"/>
                  </a:lnTo>
                  <a:lnTo>
                    <a:pt x="2783852" y="1189786"/>
                  </a:lnTo>
                  <a:lnTo>
                    <a:pt x="2739313" y="1167561"/>
                  </a:lnTo>
                  <a:lnTo>
                    <a:pt x="2721838" y="1158125"/>
                  </a:lnTo>
                  <a:lnTo>
                    <a:pt x="2713139" y="1150289"/>
                  </a:lnTo>
                  <a:lnTo>
                    <a:pt x="2691066" y="1132103"/>
                  </a:lnTo>
                  <a:lnTo>
                    <a:pt x="2661704" y="1111465"/>
                  </a:lnTo>
                  <a:lnTo>
                    <a:pt x="2631109" y="1096327"/>
                  </a:lnTo>
                  <a:lnTo>
                    <a:pt x="2609596" y="1066977"/>
                  </a:lnTo>
                  <a:lnTo>
                    <a:pt x="2600261" y="1015098"/>
                  </a:lnTo>
                  <a:lnTo>
                    <a:pt x="2598242" y="965644"/>
                  </a:lnTo>
                  <a:lnTo>
                    <a:pt x="2598648" y="943610"/>
                  </a:lnTo>
                  <a:lnTo>
                    <a:pt x="2621330" y="907884"/>
                  </a:lnTo>
                  <a:lnTo>
                    <a:pt x="2645422" y="900341"/>
                  </a:lnTo>
                  <a:lnTo>
                    <a:pt x="2697340" y="881735"/>
                  </a:lnTo>
                  <a:lnTo>
                    <a:pt x="2746514" y="858062"/>
                  </a:lnTo>
                  <a:lnTo>
                    <a:pt x="2762415" y="835329"/>
                  </a:lnTo>
                  <a:lnTo>
                    <a:pt x="2754274" y="813536"/>
                  </a:lnTo>
                  <a:lnTo>
                    <a:pt x="2743250" y="774255"/>
                  </a:lnTo>
                  <a:lnTo>
                    <a:pt x="2730601" y="721944"/>
                  </a:lnTo>
                  <a:lnTo>
                    <a:pt x="2717635" y="660996"/>
                  </a:lnTo>
                  <a:lnTo>
                    <a:pt x="2705595" y="595858"/>
                  </a:lnTo>
                  <a:lnTo>
                    <a:pt x="2695778" y="530974"/>
                  </a:lnTo>
                  <a:lnTo>
                    <a:pt x="2689441" y="470750"/>
                  </a:lnTo>
                  <a:lnTo>
                    <a:pt x="2662377" y="357136"/>
                  </a:lnTo>
                  <a:lnTo>
                    <a:pt x="2629662" y="289369"/>
                  </a:lnTo>
                  <a:lnTo>
                    <a:pt x="2602115" y="256654"/>
                  </a:lnTo>
                  <a:lnTo>
                    <a:pt x="2516771" y="213207"/>
                  </a:lnTo>
                  <a:lnTo>
                    <a:pt x="2437320" y="204279"/>
                  </a:lnTo>
                  <a:lnTo>
                    <a:pt x="2340838" y="231914"/>
                  </a:lnTo>
                  <a:lnTo>
                    <a:pt x="2294153" y="246862"/>
                  </a:lnTo>
                  <a:lnTo>
                    <a:pt x="2258733" y="276860"/>
                  </a:lnTo>
                  <a:lnTo>
                    <a:pt x="2233422" y="316598"/>
                  </a:lnTo>
                  <a:lnTo>
                    <a:pt x="2217026" y="360807"/>
                  </a:lnTo>
                  <a:lnTo>
                    <a:pt x="2208365" y="404202"/>
                  </a:lnTo>
                  <a:lnTo>
                    <a:pt x="2205685" y="488480"/>
                  </a:lnTo>
                  <a:lnTo>
                    <a:pt x="2202815" y="528434"/>
                  </a:lnTo>
                  <a:lnTo>
                    <a:pt x="2193671" y="597395"/>
                  </a:lnTo>
                  <a:lnTo>
                    <a:pt x="2180513" y="671436"/>
                  </a:lnTo>
                  <a:lnTo>
                    <a:pt x="2159152" y="761314"/>
                  </a:lnTo>
                  <a:lnTo>
                    <a:pt x="2130044" y="839622"/>
                  </a:lnTo>
                  <a:lnTo>
                    <a:pt x="2145741" y="854367"/>
                  </a:lnTo>
                  <a:lnTo>
                    <a:pt x="2183777" y="874750"/>
                  </a:lnTo>
                  <a:lnTo>
                    <a:pt x="2226970" y="894207"/>
                  </a:lnTo>
                  <a:lnTo>
                    <a:pt x="2258161" y="906221"/>
                  </a:lnTo>
                  <a:lnTo>
                    <a:pt x="2275103" y="915492"/>
                  </a:lnTo>
                  <a:lnTo>
                    <a:pt x="2287079" y="927963"/>
                  </a:lnTo>
                  <a:lnTo>
                    <a:pt x="2294204" y="938911"/>
                  </a:lnTo>
                  <a:lnTo>
                    <a:pt x="2296553" y="943610"/>
                  </a:lnTo>
                  <a:lnTo>
                    <a:pt x="2296960" y="965644"/>
                  </a:lnTo>
                  <a:lnTo>
                    <a:pt x="2294915" y="1015098"/>
                  </a:lnTo>
                  <a:lnTo>
                    <a:pt x="2285581" y="1066977"/>
                  </a:lnTo>
                  <a:lnTo>
                    <a:pt x="2264092" y="1096327"/>
                  </a:lnTo>
                  <a:lnTo>
                    <a:pt x="2233498" y="1111465"/>
                  </a:lnTo>
                  <a:lnTo>
                    <a:pt x="2204110" y="1132103"/>
                  </a:lnTo>
                  <a:lnTo>
                    <a:pt x="2182025" y="1150289"/>
                  </a:lnTo>
                  <a:lnTo>
                    <a:pt x="2173300" y="1158125"/>
                  </a:lnTo>
                  <a:lnTo>
                    <a:pt x="2165413" y="1162443"/>
                  </a:lnTo>
                  <a:lnTo>
                    <a:pt x="2144001" y="1173683"/>
                  </a:lnTo>
                  <a:lnTo>
                    <a:pt x="2112467" y="1189215"/>
                  </a:lnTo>
                  <a:lnTo>
                    <a:pt x="2074202" y="1206398"/>
                  </a:lnTo>
                  <a:lnTo>
                    <a:pt x="2127034" y="1229626"/>
                  </a:lnTo>
                  <a:lnTo>
                    <a:pt x="2183282" y="1254810"/>
                  </a:lnTo>
                  <a:lnTo>
                    <a:pt x="2240292" y="1280947"/>
                  </a:lnTo>
                  <a:lnTo>
                    <a:pt x="2295436" y="1307007"/>
                  </a:lnTo>
                  <a:lnTo>
                    <a:pt x="2346058" y="1332014"/>
                  </a:lnTo>
                  <a:lnTo>
                    <a:pt x="2389530" y="1354963"/>
                  </a:lnTo>
                  <a:lnTo>
                    <a:pt x="2423198" y="1374825"/>
                  </a:lnTo>
                  <a:lnTo>
                    <a:pt x="2444407" y="1390624"/>
                  </a:lnTo>
                  <a:lnTo>
                    <a:pt x="2444407" y="1464894"/>
                  </a:lnTo>
                  <a:lnTo>
                    <a:pt x="2494889" y="1466824"/>
                  </a:lnTo>
                  <a:lnTo>
                    <a:pt x="3118370" y="1466824"/>
                  </a:lnTo>
                  <a:close/>
                </a:path>
              </a:pathLst>
            </a:custGeom>
            <a:solidFill>
              <a:srgbClr val="C8C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3214" y="5018503"/>
              <a:ext cx="346710" cy="252095"/>
            </a:xfrm>
            <a:custGeom>
              <a:avLst/>
              <a:gdLst/>
              <a:ahLst/>
              <a:cxnLst/>
              <a:rect l="l" t="t" r="r" b="b"/>
              <a:pathLst>
                <a:path w="346710" h="252095">
                  <a:moveTo>
                    <a:pt x="41621" y="153838"/>
                  </a:moveTo>
                  <a:lnTo>
                    <a:pt x="88675" y="128032"/>
                  </a:lnTo>
                  <a:lnTo>
                    <a:pt x="197243" y="72006"/>
                  </a:lnTo>
                  <a:lnTo>
                    <a:pt x="346607" y="0"/>
                  </a:lnTo>
                  <a:lnTo>
                    <a:pt x="197243" y="72006"/>
                  </a:lnTo>
                  <a:lnTo>
                    <a:pt x="88675" y="128032"/>
                  </a:lnTo>
                  <a:lnTo>
                    <a:pt x="41621" y="153838"/>
                  </a:lnTo>
                  <a:close/>
                </a:path>
                <a:path w="346710" h="252095">
                  <a:moveTo>
                    <a:pt x="0" y="251582"/>
                  </a:moveTo>
                  <a:lnTo>
                    <a:pt x="0" y="177305"/>
                  </a:lnTo>
                  <a:lnTo>
                    <a:pt x="22421" y="164368"/>
                  </a:lnTo>
                  <a:lnTo>
                    <a:pt x="41621" y="153838"/>
                  </a:lnTo>
                  <a:lnTo>
                    <a:pt x="22421" y="164368"/>
                  </a:lnTo>
                  <a:lnTo>
                    <a:pt x="0" y="177305"/>
                  </a:lnTo>
                  <a:lnTo>
                    <a:pt x="0" y="25158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9362" y="4024301"/>
              <a:ext cx="981075" cy="1245870"/>
            </a:xfrm>
            <a:custGeom>
              <a:avLst/>
              <a:gdLst/>
              <a:ahLst/>
              <a:cxnLst/>
              <a:rect l="l" t="t" r="r" b="b"/>
              <a:pathLst>
                <a:path w="981075" h="1245870">
                  <a:moveTo>
                    <a:pt x="633851" y="1245785"/>
                  </a:moveTo>
                  <a:lnTo>
                    <a:pt x="0" y="1245785"/>
                  </a:lnTo>
                  <a:lnTo>
                    <a:pt x="0" y="1180856"/>
                  </a:lnTo>
                  <a:lnTo>
                    <a:pt x="27335" y="1165192"/>
                  </a:lnTo>
                  <a:lnTo>
                    <a:pt x="107884" y="1121770"/>
                  </a:lnTo>
                  <a:lnTo>
                    <a:pt x="239461" y="1055945"/>
                  </a:lnTo>
                  <a:lnTo>
                    <a:pt x="419881" y="973071"/>
                  </a:lnTo>
                  <a:lnTo>
                    <a:pt x="463930" y="869147"/>
                  </a:lnTo>
                  <a:lnTo>
                    <a:pt x="492459" y="834121"/>
                  </a:lnTo>
                  <a:lnTo>
                    <a:pt x="498927" y="774668"/>
                  </a:lnTo>
                  <a:lnTo>
                    <a:pt x="501519" y="740570"/>
                  </a:lnTo>
                  <a:lnTo>
                    <a:pt x="494027" y="733348"/>
                  </a:lnTo>
                  <a:lnTo>
                    <a:pt x="476572" y="711028"/>
                  </a:lnTo>
                  <a:lnTo>
                    <a:pt x="456684" y="672631"/>
                  </a:lnTo>
                  <a:lnTo>
                    <a:pt x="441893" y="617180"/>
                  </a:lnTo>
                  <a:lnTo>
                    <a:pt x="437834" y="599968"/>
                  </a:lnTo>
                  <a:lnTo>
                    <a:pt x="433139" y="587822"/>
                  </a:lnTo>
                  <a:lnTo>
                    <a:pt x="429260" y="580622"/>
                  </a:lnTo>
                  <a:lnTo>
                    <a:pt x="427644" y="578249"/>
                  </a:lnTo>
                  <a:lnTo>
                    <a:pt x="422911" y="566585"/>
                  </a:lnTo>
                  <a:lnTo>
                    <a:pt x="412501" y="536564"/>
                  </a:lnTo>
                  <a:lnTo>
                    <a:pt x="402099" y="495641"/>
                  </a:lnTo>
                  <a:lnTo>
                    <a:pt x="397390" y="451273"/>
                  </a:lnTo>
                  <a:lnTo>
                    <a:pt x="397390" y="443589"/>
                  </a:lnTo>
                  <a:lnTo>
                    <a:pt x="420254" y="411893"/>
                  </a:lnTo>
                  <a:lnTo>
                    <a:pt x="423772" y="410702"/>
                  </a:lnTo>
                  <a:lnTo>
                    <a:pt x="426347" y="191244"/>
                  </a:lnTo>
                  <a:lnTo>
                    <a:pt x="452034" y="121858"/>
                  </a:lnTo>
                  <a:lnTo>
                    <a:pt x="488889" y="66790"/>
                  </a:lnTo>
                  <a:lnTo>
                    <a:pt x="545970" y="26285"/>
                  </a:lnTo>
                  <a:lnTo>
                    <a:pt x="620054" y="6587"/>
                  </a:lnTo>
                  <a:lnTo>
                    <a:pt x="659001" y="1648"/>
                  </a:lnTo>
                  <a:lnTo>
                    <a:pt x="697151" y="0"/>
                  </a:lnTo>
                  <a:lnTo>
                    <a:pt x="732751" y="1638"/>
                  </a:lnTo>
                  <a:lnTo>
                    <a:pt x="790677" y="14771"/>
                  </a:lnTo>
                  <a:lnTo>
                    <a:pt x="913625" y="115904"/>
                  </a:lnTo>
                  <a:lnTo>
                    <a:pt x="940958" y="172327"/>
                  </a:lnTo>
                  <a:lnTo>
                    <a:pt x="946020" y="213304"/>
                  </a:lnTo>
                  <a:lnTo>
                    <a:pt x="946020" y="414608"/>
                  </a:lnTo>
                  <a:lnTo>
                    <a:pt x="949464" y="416230"/>
                  </a:lnTo>
                  <a:lnTo>
                    <a:pt x="957041" y="420771"/>
                  </a:lnTo>
                  <a:lnTo>
                    <a:pt x="964619" y="427747"/>
                  </a:lnTo>
                  <a:lnTo>
                    <a:pt x="968063" y="436674"/>
                  </a:lnTo>
                  <a:lnTo>
                    <a:pt x="966700" y="459713"/>
                  </a:lnTo>
                  <a:lnTo>
                    <a:pt x="962049" y="500161"/>
                  </a:lnTo>
                  <a:lnTo>
                    <a:pt x="953265" y="544260"/>
                  </a:lnTo>
                  <a:lnTo>
                    <a:pt x="939502" y="578249"/>
                  </a:lnTo>
                  <a:lnTo>
                    <a:pt x="921594" y="640523"/>
                  </a:lnTo>
                  <a:lnTo>
                    <a:pt x="901134" y="688936"/>
                  </a:lnTo>
                  <a:lnTo>
                    <a:pt x="884316" y="720313"/>
                  </a:lnTo>
                  <a:lnTo>
                    <a:pt x="877333" y="731478"/>
                  </a:lnTo>
                  <a:lnTo>
                    <a:pt x="876295" y="740349"/>
                  </a:lnTo>
                  <a:lnTo>
                    <a:pt x="874011" y="762638"/>
                  </a:lnTo>
                  <a:lnTo>
                    <a:pt x="871726" y="791853"/>
                  </a:lnTo>
                  <a:lnTo>
                    <a:pt x="870688" y="821507"/>
                  </a:lnTo>
                  <a:lnTo>
                    <a:pt x="870904" y="832002"/>
                  </a:lnTo>
                  <a:lnTo>
                    <a:pt x="890280" y="871412"/>
                  </a:lnTo>
                  <a:lnTo>
                    <a:pt x="898035" y="875614"/>
                  </a:lnTo>
                  <a:lnTo>
                    <a:pt x="899554" y="877871"/>
                  </a:lnTo>
                  <a:lnTo>
                    <a:pt x="903386" y="884883"/>
                  </a:lnTo>
                  <a:lnTo>
                    <a:pt x="908440" y="897009"/>
                  </a:lnTo>
                  <a:lnTo>
                    <a:pt x="913625" y="914610"/>
                  </a:lnTo>
                  <a:lnTo>
                    <a:pt x="918973" y="935242"/>
                  </a:lnTo>
                  <a:lnTo>
                    <a:pt x="924447" y="954038"/>
                  </a:lnTo>
                  <a:lnTo>
                    <a:pt x="930429" y="973007"/>
                  </a:lnTo>
                  <a:lnTo>
                    <a:pt x="980459" y="994202"/>
                  </a:lnTo>
                  <a:lnTo>
                    <a:pt x="831095" y="1066208"/>
                  </a:lnTo>
                  <a:lnTo>
                    <a:pt x="722527" y="1122234"/>
                  </a:lnTo>
                  <a:lnTo>
                    <a:pt x="656273" y="1158571"/>
                  </a:lnTo>
                  <a:lnTo>
                    <a:pt x="633851" y="1171507"/>
                  </a:lnTo>
                  <a:lnTo>
                    <a:pt x="633851" y="1245785"/>
                  </a:lnTo>
                  <a:close/>
                </a:path>
              </a:pathLst>
            </a:custGeom>
            <a:solidFill>
              <a:srgbClr val="BDC2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9833" y="4698791"/>
              <a:ext cx="572770" cy="503555"/>
            </a:xfrm>
            <a:custGeom>
              <a:avLst/>
              <a:gdLst/>
              <a:ahLst/>
              <a:cxnLst/>
              <a:rect l="l" t="t" r="r" b="b"/>
              <a:pathLst>
                <a:path w="572770" h="503554">
                  <a:moveTo>
                    <a:pt x="0" y="502973"/>
                  </a:moveTo>
                  <a:lnTo>
                    <a:pt x="46012" y="476913"/>
                  </a:lnTo>
                  <a:lnTo>
                    <a:pt x="113008" y="440916"/>
                  </a:lnTo>
                  <a:lnTo>
                    <a:pt x="157090" y="418093"/>
                  </a:lnTo>
                  <a:lnTo>
                    <a:pt x="208092" y="392394"/>
                  </a:lnTo>
                  <a:lnTo>
                    <a:pt x="265908" y="364073"/>
                  </a:lnTo>
                  <a:lnTo>
                    <a:pt x="330435" y="333385"/>
                  </a:lnTo>
                  <a:lnTo>
                    <a:pt x="401569" y="300584"/>
                  </a:lnTo>
                  <a:lnTo>
                    <a:pt x="479207" y="265925"/>
                  </a:lnTo>
                  <a:lnTo>
                    <a:pt x="499524" y="217894"/>
                  </a:lnTo>
                  <a:lnTo>
                    <a:pt x="529300" y="147722"/>
                  </a:lnTo>
                  <a:lnTo>
                    <a:pt x="499524" y="217894"/>
                  </a:lnTo>
                  <a:lnTo>
                    <a:pt x="479207" y="265925"/>
                  </a:lnTo>
                  <a:lnTo>
                    <a:pt x="401569" y="300584"/>
                  </a:lnTo>
                  <a:lnTo>
                    <a:pt x="330435" y="333385"/>
                  </a:lnTo>
                  <a:lnTo>
                    <a:pt x="265908" y="364073"/>
                  </a:lnTo>
                  <a:lnTo>
                    <a:pt x="208092" y="392394"/>
                  </a:lnTo>
                  <a:lnTo>
                    <a:pt x="157090" y="418093"/>
                  </a:lnTo>
                  <a:lnTo>
                    <a:pt x="113008" y="440916"/>
                  </a:lnTo>
                  <a:lnTo>
                    <a:pt x="75947" y="460607"/>
                  </a:lnTo>
                  <a:lnTo>
                    <a:pt x="23307" y="489580"/>
                  </a:lnTo>
                  <a:lnTo>
                    <a:pt x="7935" y="498351"/>
                  </a:lnTo>
                  <a:lnTo>
                    <a:pt x="0" y="502973"/>
                  </a:lnTo>
                  <a:close/>
                </a:path>
                <a:path w="572770" h="503554">
                  <a:moveTo>
                    <a:pt x="571426" y="15902"/>
                  </a:moveTo>
                  <a:lnTo>
                    <a:pt x="572063" y="7312"/>
                  </a:lnTo>
                  <a:lnTo>
                    <a:pt x="572557" y="0"/>
                  </a:lnTo>
                  <a:lnTo>
                    <a:pt x="572054" y="7519"/>
                  </a:lnTo>
                  <a:lnTo>
                    <a:pt x="571426" y="15902"/>
                  </a:lnTo>
                  <a:close/>
                </a:path>
                <a:path w="572770" h="503554">
                  <a:moveTo>
                    <a:pt x="565656" y="80168"/>
                  </a:moveTo>
                  <a:lnTo>
                    <a:pt x="568470" y="52001"/>
                  </a:lnTo>
                  <a:lnTo>
                    <a:pt x="570656" y="26181"/>
                  </a:lnTo>
                  <a:lnTo>
                    <a:pt x="571426" y="15902"/>
                  </a:lnTo>
                  <a:lnTo>
                    <a:pt x="570646" y="26397"/>
                  </a:lnTo>
                  <a:lnTo>
                    <a:pt x="568475" y="52118"/>
                  </a:lnTo>
                  <a:lnTo>
                    <a:pt x="565656" y="8016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18683" y="3837429"/>
              <a:ext cx="780415" cy="1439545"/>
            </a:xfrm>
            <a:custGeom>
              <a:avLst/>
              <a:gdLst/>
              <a:ahLst/>
              <a:cxnLst/>
              <a:rect l="l" t="t" r="r" b="b"/>
              <a:pathLst>
                <a:path w="780414" h="1439545">
                  <a:moveTo>
                    <a:pt x="779830" y="1439316"/>
                  </a:moveTo>
                  <a:lnTo>
                    <a:pt x="0" y="1439316"/>
                  </a:lnTo>
                  <a:lnTo>
                    <a:pt x="0" y="1365038"/>
                  </a:lnTo>
                  <a:lnTo>
                    <a:pt x="47162" y="1338275"/>
                  </a:lnTo>
                  <a:lnTo>
                    <a:pt x="114158" y="1302277"/>
                  </a:lnTo>
                  <a:lnTo>
                    <a:pt x="158240" y="1279454"/>
                  </a:lnTo>
                  <a:lnTo>
                    <a:pt x="209242" y="1253755"/>
                  </a:lnTo>
                  <a:lnTo>
                    <a:pt x="267058" y="1225434"/>
                  </a:lnTo>
                  <a:lnTo>
                    <a:pt x="331585" y="1194746"/>
                  </a:lnTo>
                  <a:lnTo>
                    <a:pt x="402719" y="1161945"/>
                  </a:lnTo>
                  <a:lnTo>
                    <a:pt x="480357" y="1127287"/>
                  </a:lnTo>
                  <a:lnTo>
                    <a:pt x="530451" y="1009083"/>
                  </a:lnTo>
                  <a:lnTo>
                    <a:pt x="530642" y="1008699"/>
                  </a:lnTo>
                  <a:lnTo>
                    <a:pt x="530706" y="1008507"/>
                  </a:lnTo>
                  <a:lnTo>
                    <a:pt x="534972" y="1007664"/>
                  </a:lnTo>
                  <a:lnTo>
                    <a:pt x="563356" y="968359"/>
                  </a:lnTo>
                  <a:lnTo>
                    <a:pt x="569637" y="913362"/>
                  </a:lnTo>
                  <a:lnTo>
                    <a:pt x="573213" y="868674"/>
                  </a:lnTo>
                  <a:lnTo>
                    <a:pt x="573707" y="861361"/>
                  </a:lnTo>
                  <a:lnTo>
                    <a:pt x="565139" y="853096"/>
                  </a:lnTo>
                  <a:lnTo>
                    <a:pt x="545178" y="827560"/>
                  </a:lnTo>
                  <a:lnTo>
                    <a:pt x="522438" y="783643"/>
                  </a:lnTo>
                  <a:lnTo>
                    <a:pt x="505532" y="720234"/>
                  </a:lnTo>
                  <a:lnTo>
                    <a:pt x="503660" y="710819"/>
                  </a:lnTo>
                  <a:lnTo>
                    <a:pt x="501482" y="702545"/>
                  </a:lnTo>
                  <a:lnTo>
                    <a:pt x="499125" y="695399"/>
                  </a:lnTo>
                  <a:lnTo>
                    <a:pt x="496714" y="689370"/>
                  </a:lnTo>
                  <a:lnTo>
                    <a:pt x="492753" y="680150"/>
                  </a:lnTo>
                  <a:lnTo>
                    <a:pt x="489239" y="675667"/>
                  </a:lnTo>
                  <a:lnTo>
                    <a:pt x="483836" y="662353"/>
                  </a:lnTo>
                  <a:lnTo>
                    <a:pt x="471947" y="628076"/>
                  </a:lnTo>
                  <a:lnTo>
                    <a:pt x="460046" y="581339"/>
                  </a:lnTo>
                  <a:lnTo>
                    <a:pt x="454608" y="530641"/>
                  </a:lnTo>
                  <a:lnTo>
                    <a:pt x="454729" y="524007"/>
                  </a:lnTo>
                  <a:lnTo>
                    <a:pt x="471684" y="489374"/>
                  </a:lnTo>
                  <a:lnTo>
                    <a:pt x="484766" y="484019"/>
                  </a:lnTo>
                  <a:lnTo>
                    <a:pt x="487769" y="232917"/>
                  </a:lnTo>
                  <a:lnTo>
                    <a:pt x="490931" y="206541"/>
                  </a:lnTo>
                  <a:lnTo>
                    <a:pt x="520539" y="143172"/>
                  </a:lnTo>
                  <a:lnTo>
                    <a:pt x="606777" y="66445"/>
                  </a:lnTo>
                  <a:lnTo>
                    <a:pt x="779830" y="0"/>
                  </a:lnTo>
                  <a:lnTo>
                    <a:pt x="779830" y="1439316"/>
                  </a:lnTo>
                  <a:close/>
                </a:path>
              </a:pathLst>
            </a:custGeom>
            <a:solidFill>
              <a:srgbClr val="BDC2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808664" y="163874"/>
            <a:ext cx="7411720" cy="199326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691005" marR="5080" indent="-1678939">
              <a:lnSpc>
                <a:spcPts val="7390"/>
              </a:lnSpc>
              <a:spcBef>
                <a:spcPts val="910"/>
              </a:spcBef>
            </a:pPr>
            <a:r>
              <a:rPr sz="6750" u="none" spc="-305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229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spc="365" dirty="0">
                <a:solidFill>
                  <a:srgbClr val="404040"/>
                </a:solidFill>
                <a:latin typeface="Times New Roman"/>
                <a:cs typeface="Times New Roman"/>
              </a:rPr>
              <a:t>w</a:t>
            </a:r>
            <a:r>
              <a:rPr sz="6750" u="none" spc="1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-140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i</a:t>
            </a:r>
            <a:r>
              <a:rPr sz="6750" u="none" spc="150" dirty="0">
                <a:solidFill>
                  <a:srgbClr val="404040"/>
                </a:solidFill>
                <a:latin typeface="Times New Roman"/>
                <a:cs typeface="Times New Roman"/>
              </a:rPr>
              <a:t>ng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t</a:t>
            </a:r>
            <a:r>
              <a:rPr sz="6750" u="none" spc="-20" dirty="0">
                <a:solidFill>
                  <a:srgbClr val="404040"/>
                </a:solidFill>
                <a:latin typeface="Times New Roman"/>
                <a:cs typeface="Times New Roman"/>
              </a:rPr>
              <a:t>h</a:t>
            </a:r>
            <a:r>
              <a:rPr sz="6750" u="none" spc="23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spc="85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6750" u="none" spc="250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6750" u="none" spc="5" dirty="0">
                <a:solidFill>
                  <a:srgbClr val="404040"/>
                </a:solidFill>
                <a:latin typeface="Times New Roman"/>
                <a:cs typeface="Times New Roman"/>
              </a:rPr>
              <a:t>t  </a:t>
            </a:r>
            <a:r>
              <a:rPr sz="6750" u="none" spc="55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6750" u="none" spc="250" dirty="0">
                <a:solidFill>
                  <a:srgbClr val="404040"/>
                </a:solidFill>
                <a:latin typeface="Times New Roman"/>
                <a:cs typeface="Times New Roman"/>
              </a:rPr>
              <a:t>o</a:t>
            </a:r>
            <a:r>
              <a:rPr sz="6750" u="none" spc="-100" dirty="0">
                <a:solidFill>
                  <a:srgbClr val="404040"/>
                </a:solidFill>
                <a:latin typeface="Times New Roman"/>
                <a:cs typeface="Times New Roman"/>
              </a:rPr>
              <a:t>y</a:t>
            </a:r>
            <a:r>
              <a:rPr sz="6750" u="none" spc="1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6750" u="none" spc="60" dirty="0">
                <a:solidFill>
                  <a:srgbClr val="404040"/>
                </a:solidFill>
                <a:latin typeface="Times New Roman"/>
                <a:cs typeface="Times New Roman"/>
              </a:rPr>
              <a:t>l</a:t>
            </a:r>
            <a:r>
              <a:rPr sz="6750" u="none" spc="-7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6750" u="none" spc="-2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6750" u="none" spc="175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6750" u="none" spc="229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6750" u="none" dirty="0">
                <a:solidFill>
                  <a:srgbClr val="404040"/>
                </a:solidFill>
                <a:latin typeface="Times New Roman"/>
                <a:cs typeface="Times New Roman"/>
              </a:rPr>
              <a:t>r</a:t>
            </a:r>
            <a:r>
              <a:rPr sz="6750" u="none" spc="18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endParaRPr sz="67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8026" y="7922545"/>
            <a:ext cx="3378200" cy="1732280"/>
          </a:xfrm>
          <a:prstGeom prst="rect">
            <a:avLst/>
          </a:prstGeom>
          <a:solidFill>
            <a:srgbClr val="B4F082"/>
          </a:solidFill>
          <a:ln w="47624">
            <a:solidFill>
              <a:srgbClr val="CCCCCC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969"/>
              </a:spcBef>
            </a:pPr>
            <a:r>
              <a:rPr sz="3800" b="1" spc="-114" dirty="0">
                <a:solidFill>
                  <a:srgbClr val="404040"/>
                </a:solidFill>
                <a:latin typeface="Arial"/>
                <a:cs typeface="Arial"/>
              </a:rPr>
              <a:t>Darby_Herzog</a:t>
            </a:r>
            <a:endParaRPr sz="3800">
              <a:latin typeface="Arial"/>
              <a:cs typeface="Arial"/>
            </a:endParaRPr>
          </a:p>
          <a:p>
            <a:pPr marL="734060">
              <a:lnSpc>
                <a:spcPct val="100000"/>
              </a:lnSpc>
              <a:spcBef>
                <a:spcPts val="3100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2016-05-06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6246" y="6769808"/>
            <a:ext cx="862965" cy="904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" dirty="0">
                <a:solidFill>
                  <a:srgbClr val="404040"/>
                </a:solidFill>
                <a:latin typeface="Microsoft JhengHei UI"/>
                <a:cs typeface="Microsoft JhengHei UI"/>
              </a:rPr>
              <a:t>0</a:t>
            </a: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1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10191" y="7898733"/>
            <a:ext cx="4083685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47955" rIns="0" bIns="0" rtlCol="0">
            <a:spAutoFit/>
          </a:bodyPr>
          <a:lstStyle/>
          <a:p>
            <a:pPr marR="98425" algn="ctr">
              <a:lnSpc>
                <a:spcPct val="100000"/>
              </a:lnSpc>
              <a:spcBef>
                <a:spcPts val="1165"/>
              </a:spcBef>
            </a:pPr>
            <a:r>
              <a:rPr sz="3800" b="1" spc="-95" dirty="0">
                <a:solidFill>
                  <a:srgbClr val="404040"/>
                </a:solidFill>
                <a:latin typeface="Arial"/>
                <a:cs typeface="Arial"/>
              </a:rPr>
              <a:t>Emilio_Bernier52</a:t>
            </a:r>
            <a:endParaRPr sz="3800">
              <a:latin typeface="Arial"/>
              <a:cs typeface="Arial"/>
            </a:endParaRPr>
          </a:p>
          <a:p>
            <a:pPr marR="123189" algn="ctr">
              <a:lnSpc>
                <a:spcPct val="100000"/>
              </a:lnSpc>
              <a:spcBef>
                <a:spcPts val="2660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2016-05-06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0191" y="6677600"/>
            <a:ext cx="4083685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52069" rIns="0" bIns="0" rtlCol="0">
            <a:spAutoFit/>
          </a:bodyPr>
          <a:lstStyle/>
          <a:p>
            <a:pPr marR="119380" algn="ctr">
              <a:lnSpc>
                <a:spcPct val="100000"/>
              </a:lnSpc>
              <a:spcBef>
                <a:spcPts val="409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02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84135" y="7898733"/>
            <a:ext cx="2767965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290"/>
              </a:spcBef>
            </a:pPr>
            <a:r>
              <a:rPr sz="3800" b="1" spc="-85" dirty="0">
                <a:solidFill>
                  <a:srgbClr val="404040"/>
                </a:solidFill>
                <a:latin typeface="Arial"/>
                <a:cs typeface="Arial"/>
              </a:rPr>
              <a:t>Elenor88</a:t>
            </a:r>
            <a:endParaRPr sz="38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095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2016-05-08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84135" y="6677600"/>
            <a:ext cx="2767965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91440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720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03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42146" y="7898733"/>
            <a:ext cx="2934970" cy="1779905"/>
          </a:xfrm>
          <a:prstGeom prst="rect">
            <a:avLst/>
          </a:prstGeom>
          <a:solidFill>
            <a:srgbClr val="B4F082"/>
          </a:solidFill>
        </p:spPr>
        <p:txBody>
          <a:bodyPr vert="horz" wrap="square" lIns="0" tIns="120014" rIns="0" bIns="0" rtlCol="0">
            <a:spAutoFit/>
          </a:bodyPr>
          <a:lstStyle/>
          <a:p>
            <a:pPr marL="506095">
              <a:lnSpc>
                <a:spcPct val="100000"/>
              </a:lnSpc>
              <a:spcBef>
                <a:spcPts val="944"/>
              </a:spcBef>
            </a:pPr>
            <a:r>
              <a:rPr sz="3800" b="1" spc="-90" dirty="0">
                <a:solidFill>
                  <a:srgbClr val="404040"/>
                </a:solidFill>
                <a:latin typeface="Arial"/>
                <a:cs typeface="Arial"/>
              </a:rPr>
              <a:t>Nicole71</a:t>
            </a:r>
            <a:endParaRPr sz="380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  <a:spcBef>
                <a:spcPts val="3534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2016-05-09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42146" y="6677600"/>
            <a:ext cx="2934970" cy="1031240"/>
          </a:xfrm>
          <a:prstGeom prst="rect">
            <a:avLst/>
          </a:prstGeom>
          <a:solidFill>
            <a:srgbClr val="B3FEFB"/>
          </a:solidFill>
        </p:spPr>
        <p:txBody>
          <a:bodyPr vert="horz" wrap="square" lIns="0" tIns="80010" rIns="0" bIns="0" rtlCol="0">
            <a:spAutoFit/>
          </a:bodyPr>
          <a:lstStyle/>
          <a:p>
            <a:pPr marL="895350">
              <a:lnSpc>
                <a:spcPct val="100000"/>
              </a:lnSpc>
              <a:spcBef>
                <a:spcPts val="630"/>
              </a:spcBef>
            </a:pP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04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75962" y="8109877"/>
            <a:ext cx="3556000" cy="1321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350" b="1" spc="-120" dirty="0">
                <a:solidFill>
                  <a:srgbClr val="404040"/>
                </a:solidFill>
                <a:latin typeface="Arial"/>
                <a:cs typeface="Arial"/>
              </a:rPr>
              <a:t>Jordyn.Jacobson2</a:t>
            </a:r>
            <a:endParaRPr sz="3350">
              <a:latin typeface="Arial"/>
              <a:cs typeface="Arial"/>
            </a:endParaRPr>
          </a:p>
          <a:p>
            <a:pPr marR="72390" algn="ctr">
              <a:lnSpc>
                <a:spcPct val="100000"/>
              </a:lnSpc>
              <a:spcBef>
                <a:spcPts val="3155"/>
              </a:spcBef>
            </a:pPr>
            <a:r>
              <a:rPr sz="2500" spc="-30" dirty="0">
                <a:solidFill>
                  <a:srgbClr val="404040"/>
                </a:solidFill>
                <a:latin typeface="Microsoft JhengHei UI"/>
                <a:cs typeface="Microsoft JhengHei UI"/>
              </a:rPr>
              <a:t>2016-05-14</a:t>
            </a:r>
            <a:endParaRPr sz="250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602656" y="6788858"/>
            <a:ext cx="862965" cy="904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" dirty="0">
                <a:solidFill>
                  <a:srgbClr val="404040"/>
                </a:solidFill>
                <a:latin typeface="Microsoft JhengHei UI"/>
                <a:cs typeface="Microsoft JhengHei UI"/>
              </a:rPr>
              <a:t>0</a:t>
            </a:r>
            <a:r>
              <a:rPr sz="5750" spc="-40" dirty="0">
                <a:solidFill>
                  <a:srgbClr val="404040"/>
                </a:solidFill>
                <a:latin typeface="Microsoft JhengHei UI"/>
                <a:cs typeface="Microsoft JhengHei UI"/>
              </a:rPr>
              <a:t>5</a:t>
            </a:r>
            <a:endParaRPr sz="57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2181" y="5597508"/>
            <a:ext cx="5974715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50" b="1" spc="235" dirty="0">
                <a:latin typeface="Arial"/>
                <a:cs typeface="Arial"/>
              </a:rPr>
              <a:t>TOP</a:t>
            </a:r>
            <a:r>
              <a:rPr sz="3950" b="1" spc="355" dirty="0">
                <a:latin typeface="Arial"/>
                <a:cs typeface="Arial"/>
              </a:rPr>
              <a:t> </a:t>
            </a:r>
            <a:r>
              <a:rPr sz="3950" b="1" spc="335" dirty="0">
                <a:latin typeface="Arial"/>
                <a:cs typeface="Arial"/>
              </a:rPr>
              <a:t>5</a:t>
            </a:r>
            <a:r>
              <a:rPr sz="3950" b="1" spc="360" dirty="0">
                <a:latin typeface="Arial"/>
                <a:cs typeface="Arial"/>
              </a:rPr>
              <a:t> </a:t>
            </a:r>
            <a:r>
              <a:rPr sz="3950" b="1" spc="140" dirty="0">
                <a:latin typeface="Arial"/>
                <a:cs typeface="Arial"/>
              </a:rPr>
              <a:t>OLDEST</a:t>
            </a:r>
            <a:r>
              <a:rPr sz="3950" b="1" spc="360" dirty="0">
                <a:latin typeface="Arial"/>
                <a:cs typeface="Arial"/>
              </a:rPr>
              <a:t> </a:t>
            </a:r>
            <a:r>
              <a:rPr sz="3950" b="1" spc="105" dirty="0">
                <a:latin typeface="Arial"/>
                <a:cs typeface="Arial"/>
              </a:rPr>
              <a:t>USERS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21" y="657159"/>
            <a:ext cx="771311" cy="769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232" y="752141"/>
            <a:ext cx="2578129" cy="80136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8765" y="748674"/>
            <a:ext cx="221615" cy="608965"/>
          </a:xfrm>
          <a:custGeom>
            <a:avLst/>
            <a:gdLst/>
            <a:ahLst/>
            <a:cxnLst/>
            <a:rect l="l" t="t" r="r" b="b"/>
            <a:pathLst>
              <a:path w="221615" h="608965">
                <a:moveTo>
                  <a:pt x="123043" y="608868"/>
                </a:moveTo>
                <a:lnTo>
                  <a:pt x="127245" y="586593"/>
                </a:lnTo>
                <a:lnTo>
                  <a:pt x="128215" y="580276"/>
                </a:lnTo>
                <a:lnTo>
                  <a:pt x="132228" y="557974"/>
                </a:lnTo>
                <a:lnTo>
                  <a:pt x="140255" y="513371"/>
                </a:lnTo>
                <a:lnTo>
                  <a:pt x="142766" y="438719"/>
                </a:lnTo>
                <a:lnTo>
                  <a:pt x="143344" y="386323"/>
                </a:lnTo>
                <a:lnTo>
                  <a:pt x="144089" y="281417"/>
                </a:lnTo>
                <a:lnTo>
                  <a:pt x="144879" y="65047"/>
                </a:lnTo>
                <a:lnTo>
                  <a:pt x="143730" y="51894"/>
                </a:lnTo>
                <a:lnTo>
                  <a:pt x="134536" y="50179"/>
                </a:lnTo>
                <a:lnTo>
                  <a:pt x="103947" y="90819"/>
                </a:lnTo>
                <a:lnTo>
                  <a:pt x="81371" y="132842"/>
                </a:lnTo>
                <a:lnTo>
                  <a:pt x="68022" y="176484"/>
                </a:lnTo>
                <a:lnTo>
                  <a:pt x="65111" y="221985"/>
                </a:lnTo>
                <a:lnTo>
                  <a:pt x="73853" y="269583"/>
                </a:lnTo>
                <a:lnTo>
                  <a:pt x="95461" y="319516"/>
                </a:lnTo>
                <a:lnTo>
                  <a:pt x="92013" y="322947"/>
                </a:lnTo>
                <a:lnTo>
                  <a:pt x="90289" y="324091"/>
                </a:lnTo>
                <a:lnTo>
                  <a:pt x="81696" y="321929"/>
                </a:lnTo>
                <a:lnTo>
                  <a:pt x="73265" y="320088"/>
                </a:lnTo>
                <a:lnTo>
                  <a:pt x="29162" y="292970"/>
                </a:lnTo>
                <a:lnTo>
                  <a:pt x="0" y="235804"/>
                </a:lnTo>
                <a:lnTo>
                  <a:pt x="71" y="200573"/>
                </a:lnTo>
                <a:lnTo>
                  <a:pt x="11973" y="151376"/>
                </a:lnTo>
                <a:lnTo>
                  <a:pt x="31708" y="107422"/>
                </a:lnTo>
                <a:lnTo>
                  <a:pt x="59112" y="68738"/>
                </a:lnTo>
                <a:lnTo>
                  <a:pt x="94017" y="35352"/>
                </a:lnTo>
                <a:lnTo>
                  <a:pt x="136260" y="7290"/>
                </a:lnTo>
                <a:lnTo>
                  <a:pt x="173898" y="0"/>
                </a:lnTo>
                <a:lnTo>
                  <a:pt x="191532" y="5039"/>
                </a:lnTo>
                <a:lnTo>
                  <a:pt x="220291" y="33050"/>
                </a:lnTo>
                <a:lnTo>
                  <a:pt x="221422" y="146811"/>
                </a:lnTo>
                <a:lnTo>
                  <a:pt x="221377" y="253111"/>
                </a:lnTo>
                <a:lnTo>
                  <a:pt x="221109" y="306224"/>
                </a:lnTo>
                <a:lnTo>
                  <a:pt x="220578" y="359304"/>
                </a:lnTo>
                <a:lnTo>
                  <a:pt x="219711" y="412343"/>
                </a:lnTo>
                <a:lnTo>
                  <a:pt x="218432" y="465336"/>
                </a:lnTo>
                <a:lnTo>
                  <a:pt x="208951" y="516015"/>
                </a:lnTo>
                <a:lnTo>
                  <a:pt x="189126" y="565408"/>
                </a:lnTo>
                <a:lnTo>
                  <a:pt x="145894" y="603686"/>
                </a:lnTo>
                <a:lnTo>
                  <a:pt x="123043" y="608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2400" y="750696"/>
            <a:ext cx="638175" cy="553085"/>
          </a:xfrm>
          <a:custGeom>
            <a:avLst/>
            <a:gdLst/>
            <a:ahLst/>
            <a:cxnLst/>
            <a:rect l="l" t="t" r="r" b="b"/>
            <a:pathLst>
              <a:path w="638175" h="553085">
                <a:moveTo>
                  <a:pt x="320476" y="552497"/>
                </a:moveTo>
                <a:lnTo>
                  <a:pt x="316455" y="552497"/>
                </a:lnTo>
                <a:lnTo>
                  <a:pt x="315838" y="552440"/>
                </a:lnTo>
                <a:lnTo>
                  <a:pt x="311168" y="551539"/>
                </a:lnTo>
                <a:lnTo>
                  <a:pt x="308051" y="548287"/>
                </a:lnTo>
                <a:lnTo>
                  <a:pt x="260179" y="223720"/>
                </a:lnTo>
                <a:lnTo>
                  <a:pt x="1222" y="14659"/>
                </a:lnTo>
                <a:lnTo>
                  <a:pt x="0" y="10340"/>
                </a:lnTo>
                <a:lnTo>
                  <a:pt x="2746" y="2590"/>
                </a:lnTo>
                <a:lnTo>
                  <a:pt x="6417" y="0"/>
                </a:lnTo>
                <a:lnTo>
                  <a:pt x="628439" y="0"/>
                </a:lnTo>
                <a:lnTo>
                  <a:pt x="638062" y="10497"/>
                </a:lnTo>
                <a:lnTo>
                  <a:pt x="637869" y="11837"/>
                </a:lnTo>
                <a:lnTo>
                  <a:pt x="637527" y="12978"/>
                </a:lnTo>
                <a:lnTo>
                  <a:pt x="637147" y="13884"/>
                </a:lnTo>
                <a:lnTo>
                  <a:pt x="636737" y="14659"/>
                </a:lnTo>
                <a:lnTo>
                  <a:pt x="633967" y="19402"/>
                </a:lnTo>
                <a:lnTo>
                  <a:pt x="38006" y="19402"/>
                </a:lnTo>
                <a:lnTo>
                  <a:pt x="270141" y="206809"/>
                </a:lnTo>
                <a:lnTo>
                  <a:pt x="308753" y="206809"/>
                </a:lnTo>
                <a:lnTo>
                  <a:pt x="279813" y="223638"/>
                </a:lnTo>
                <a:lnTo>
                  <a:pt x="322638" y="513988"/>
                </a:lnTo>
                <a:lnTo>
                  <a:pt x="345137" y="513988"/>
                </a:lnTo>
                <a:lnTo>
                  <a:pt x="323698" y="550701"/>
                </a:lnTo>
                <a:lnTo>
                  <a:pt x="320476" y="552497"/>
                </a:lnTo>
                <a:close/>
              </a:path>
              <a:path w="638175" h="553085">
                <a:moveTo>
                  <a:pt x="308753" y="206809"/>
                </a:moveTo>
                <a:lnTo>
                  <a:pt x="270141" y="206809"/>
                </a:lnTo>
                <a:lnTo>
                  <a:pt x="592395" y="19402"/>
                </a:lnTo>
                <a:lnTo>
                  <a:pt x="633967" y="19402"/>
                </a:lnTo>
                <a:lnTo>
                  <a:pt x="623919" y="36608"/>
                </a:lnTo>
                <a:lnTo>
                  <a:pt x="601420" y="36608"/>
                </a:lnTo>
                <a:lnTo>
                  <a:pt x="308753" y="206809"/>
                </a:lnTo>
                <a:close/>
              </a:path>
              <a:path w="638175" h="553085">
                <a:moveTo>
                  <a:pt x="345137" y="513988"/>
                </a:moveTo>
                <a:lnTo>
                  <a:pt x="322638" y="513988"/>
                </a:lnTo>
                <a:lnTo>
                  <a:pt x="601420" y="36608"/>
                </a:lnTo>
                <a:lnTo>
                  <a:pt x="623919" y="36608"/>
                </a:lnTo>
                <a:lnTo>
                  <a:pt x="345137" y="513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4459855" y="1574885"/>
            <a:ext cx="3828415" cy="6518275"/>
            <a:chOff x="14459855" y="1574885"/>
            <a:chExt cx="3828415" cy="6518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51342" y="2195690"/>
              <a:ext cx="2036657" cy="5897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9855" y="1574885"/>
              <a:ext cx="3391596" cy="339158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99075" y="1574885"/>
            <a:ext cx="3391596" cy="33915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59855" y="5320534"/>
            <a:ext cx="3391596" cy="33915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99075" y="5320534"/>
            <a:ext cx="3391596" cy="339158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420513" y="5320534"/>
            <a:ext cx="3524250" cy="3517900"/>
          </a:xfrm>
          <a:custGeom>
            <a:avLst/>
            <a:gdLst/>
            <a:ahLst/>
            <a:cxnLst/>
            <a:rect l="l" t="t" r="r" b="b"/>
            <a:pathLst>
              <a:path w="3524250" h="3517900">
                <a:moveTo>
                  <a:pt x="2001303" y="12699"/>
                </a:moveTo>
                <a:lnTo>
                  <a:pt x="1522946" y="12699"/>
                </a:lnTo>
                <a:lnTo>
                  <a:pt x="1570065" y="0"/>
                </a:lnTo>
                <a:lnTo>
                  <a:pt x="1954184" y="0"/>
                </a:lnTo>
                <a:lnTo>
                  <a:pt x="2001303" y="12699"/>
                </a:lnTo>
                <a:close/>
              </a:path>
              <a:path w="3524250" h="3517900">
                <a:moveTo>
                  <a:pt x="2185689" y="50799"/>
                </a:moveTo>
                <a:lnTo>
                  <a:pt x="1338560" y="50799"/>
                </a:lnTo>
                <a:lnTo>
                  <a:pt x="1476220" y="12699"/>
                </a:lnTo>
                <a:lnTo>
                  <a:pt x="2048029" y="12699"/>
                </a:lnTo>
                <a:lnTo>
                  <a:pt x="2185689" y="50799"/>
                </a:lnTo>
                <a:close/>
              </a:path>
              <a:path w="3524250" h="3517900">
                <a:moveTo>
                  <a:pt x="2092862" y="3492499"/>
                </a:moveTo>
                <a:lnTo>
                  <a:pt x="1429902" y="3492499"/>
                </a:lnTo>
                <a:lnTo>
                  <a:pt x="1161519" y="3416299"/>
                </a:lnTo>
                <a:lnTo>
                  <a:pt x="1118533" y="3390899"/>
                </a:lnTo>
                <a:lnTo>
                  <a:pt x="1034205" y="3365499"/>
                </a:lnTo>
                <a:lnTo>
                  <a:pt x="952183" y="3314699"/>
                </a:lnTo>
                <a:lnTo>
                  <a:pt x="912079" y="3301999"/>
                </a:lnTo>
                <a:lnTo>
                  <a:pt x="872602" y="3276599"/>
                </a:lnTo>
                <a:lnTo>
                  <a:pt x="833768" y="3251199"/>
                </a:lnTo>
                <a:lnTo>
                  <a:pt x="795595" y="3225799"/>
                </a:lnTo>
                <a:lnTo>
                  <a:pt x="758098" y="3200399"/>
                </a:lnTo>
                <a:lnTo>
                  <a:pt x="721296" y="3174999"/>
                </a:lnTo>
                <a:lnTo>
                  <a:pt x="685204" y="3149599"/>
                </a:lnTo>
                <a:lnTo>
                  <a:pt x="649840" y="3124199"/>
                </a:lnTo>
                <a:lnTo>
                  <a:pt x="615220" y="3086099"/>
                </a:lnTo>
                <a:lnTo>
                  <a:pt x="581361" y="3060699"/>
                </a:lnTo>
                <a:lnTo>
                  <a:pt x="548279" y="3035299"/>
                </a:lnTo>
                <a:lnTo>
                  <a:pt x="515992" y="2997199"/>
                </a:lnTo>
                <a:lnTo>
                  <a:pt x="484516" y="2971799"/>
                </a:lnTo>
                <a:lnTo>
                  <a:pt x="453869" y="2933699"/>
                </a:lnTo>
                <a:lnTo>
                  <a:pt x="424066" y="2895599"/>
                </a:lnTo>
                <a:lnTo>
                  <a:pt x="395125" y="2870199"/>
                </a:lnTo>
                <a:lnTo>
                  <a:pt x="367062" y="2832099"/>
                </a:lnTo>
                <a:lnTo>
                  <a:pt x="339894" y="2793999"/>
                </a:lnTo>
                <a:lnTo>
                  <a:pt x="313638" y="2755899"/>
                </a:lnTo>
                <a:lnTo>
                  <a:pt x="288311" y="2717799"/>
                </a:lnTo>
                <a:lnTo>
                  <a:pt x="263929" y="2679699"/>
                </a:lnTo>
                <a:lnTo>
                  <a:pt x="240509" y="2641599"/>
                </a:lnTo>
                <a:lnTo>
                  <a:pt x="218068" y="2603499"/>
                </a:lnTo>
                <a:lnTo>
                  <a:pt x="196623" y="2565399"/>
                </a:lnTo>
                <a:lnTo>
                  <a:pt x="176191" y="2527299"/>
                </a:lnTo>
                <a:lnTo>
                  <a:pt x="156788" y="2476499"/>
                </a:lnTo>
                <a:lnTo>
                  <a:pt x="138430" y="2438399"/>
                </a:lnTo>
                <a:lnTo>
                  <a:pt x="121136" y="2400299"/>
                </a:lnTo>
                <a:lnTo>
                  <a:pt x="104921" y="2349499"/>
                </a:lnTo>
                <a:lnTo>
                  <a:pt x="89803" y="2311399"/>
                </a:lnTo>
                <a:lnTo>
                  <a:pt x="75797" y="2260599"/>
                </a:lnTo>
                <a:lnTo>
                  <a:pt x="62922" y="2222499"/>
                </a:lnTo>
                <a:lnTo>
                  <a:pt x="51193" y="2171699"/>
                </a:lnTo>
                <a:lnTo>
                  <a:pt x="40627" y="2133599"/>
                </a:lnTo>
                <a:lnTo>
                  <a:pt x="31242" y="2082799"/>
                </a:lnTo>
                <a:lnTo>
                  <a:pt x="23054" y="2044699"/>
                </a:lnTo>
                <a:lnTo>
                  <a:pt x="16079" y="1993899"/>
                </a:lnTo>
                <a:lnTo>
                  <a:pt x="10335" y="1943099"/>
                </a:lnTo>
                <a:lnTo>
                  <a:pt x="5839" y="1904999"/>
                </a:lnTo>
                <a:lnTo>
                  <a:pt x="2606" y="1854199"/>
                </a:lnTo>
                <a:lnTo>
                  <a:pt x="654" y="1803399"/>
                </a:lnTo>
                <a:lnTo>
                  <a:pt x="0" y="1752599"/>
                </a:lnTo>
                <a:lnTo>
                  <a:pt x="654" y="1701799"/>
                </a:lnTo>
                <a:lnTo>
                  <a:pt x="2606" y="1663699"/>
                </a:lnTo>
                <a:lnTo>
                  <a:pt x="5839" y="1612899"/>
                </a:lnTo>
                <a:lnTo>
                  <a:pt x="10335" y="1562099"/>
                </a:lnTo>
                <a:lnTo>
                  <a:pt x="16079" y="1523999"/>
                </a:lnTo>
                <a:lnTo>
                  <a:pt x="23054" y="1473199"/>
                </a:lnTo>
                <a:lnTo>
                  <a:pt x="31242" y="1422399"/>
                </a:lnTo>
                <a:lnTo>
                  <a:pt x="40627" y="1384299"/>
                </a:lnTo>
                <a:lnTo>
                  <a:pt x="51193" y="1333499"/>
                </a:lnTo>
                <a:lnTo>
                  <a:pt x="62922" y="1295399"/>
                </a:lnTo>
                <a:lnTo>
                  <a:pt x="75797" y="1244599"/>
                </a:lnTo>
                <a:lnTo>
                  <a:pt x="89803" y="1206499"/>
                </a:lnTo>
                <a:lnTo>
                  <a:pt x="104921" y="1155699"/>
                </a:lnTo>
                <a:lnTo>
                  <a:pt x="121136" y="1117599"/>
                </a:lnTo>
                <a:lnTo>
                  <a:pt x="138430" y="1066799"/>
                </a:lnTo>
                <a:lnTo>
                  <a:pt x="156788" y="1028699"/>
                </a:lnTo>
                <a:lnTo>
                  <a:pt x="176191" y="990599"/>
                </a:lnTo>
                <a:lnTo>
                  <a:pt x="196623" y="952499"/>
                </a:lnTo>
                <a:lnTo>
                  <a:pt x="218068" y="914399"/>
                </a:lnTo>
                <a:lnTo>
                  <a:pt x="240509" y="863599"/>
                </a:lnTo>
                <a:lnTo>
                  <a:pt x="263929" y="825499"/>
                </a:lnTo>
                <a:lnTo>
                  <a:pt x="288311" y="787399"/>
                </a:lnTo>
                <a:lnTo>
                  <a:pt x="313638" y="749299"/>
                </a:lnTo>
                <a:lnTo>
                  <a:pt x="339894" y="711199"/>
                </a:lnTo>
                <a:lnTo>
                  <a:pt x="367062" y="685799"/>
                </a:lnTo>
                <a:lnTo>
                  <a:pt x="395125" y="647699"/>
                </a:lnTo>
                <a:lnTo>
                  <a:pt x="424066" y="609599"/>
                </a:lnTo>
                <a:lnTo>
                  <a:pt x="453869" y="571499"/>
                </a:lnTo>
                <a:lnTo>
                  <a:pt x="484516" y="546099"/>
                </a:lnTo>
                <a:lnTo>
                  <a:pt x="515992" y="507999"/>
                </a:lnTo>
                <a:lnTo>
                  <a:pt x="548279" y="482599"/>
                </a:lnTo>
                <a:lnTo>
                  <a:pt x="581361" y="444499"/>
                </a:lnTo>
                <a:lnTo>
                  <a:pt x="615220" y="419099"/>
                </a:lnTo>
                <a:lnTo>
                  <a:pt x="649840" y="393699"/>
                </a:lnTo>
                <a:lnTo>
                  <a:pt x="685204" y="368299"/>
                </a:lnTo>
                <a:lnTo>
                  <a:pt x="721296" y="330199"/>
                </a:lnTo>
                <a:lnTo>
                  <a:pt x="758098" y="304799"/>
                </a:lnTo>
                <a:lnTo>
                  <a:pt x="795595" y="279399"/>
                </a:lnTo>
                <a:lnTo>
                  <a:pt x="833768" y="253999"/>
                </a:lnTo>
                <a:lnTo>
                  <a:pt x="872602" y="241299"/>
                </a:lnTo>
                <a:lnTo>
                  <a:pt x="912079" y="215899"/>
                </a:lnTo>
                <a:lnTo>
                  <a:pt x="992897" y="165099"/>
                </a:lnTo>
                <a:lnTo>
                  <a:pt x="1034205" y="152399"/>
                </a:lnTo>
                <a:lnTo>
                  <a:pt x="1076089" y="126999"/>
                </a:lnTo>
                <a:lnTo>
                  <a:pt x="1249054" y="76199"/>
                </a:lnTo>
                <a:lnTo>
                  <a:pt x="1293569" y="50799"/>
                </a:lnTo>
                <a:lnTo>
                  <a:pt x="2230680" y="50799"/>
                </a:lnTo>
                <a:lnTo>
                  <a:pt x="2275195" y="63499"/>
                </a:lnTo>
                <a:lnTo>
                  <a:pt x="2319217" y="88899"/>
                </a:lnTo>
                <a:lnTo>
                  <a:pt x="2362730" y="101599"/>
                </a:lnTo>
                <a:lnTo>
                  <a:pt x="1666613" y="101599"/>
                </a:lnTo>
                <a:lnTo>
                  <a:pt x="1619386" y="114299"/>
                </a:lnTo>
                <a:lnTo>
                  <a:pt x="1526078" y="114299"/>
                </a:lnTo>
                <a:lnTo>
                  <a:pt x="1434422" y="139699"/>
                </a:lnTo>
                <a:lnTo>
                  <a:pt x="1389260" y="139699"/>
                </a:lnTo>
                <a:lnTo>
                  <a:pt x="1213473" y="190499"/>
                </a:lnTo>
                <a:lnTo>
                  <a:pt x="1170833" y="215899"/>
                </a:lnTo>
                <a:lnTo>
                  <a:pt x="1087252" y="241299"/>
                </a:lnTo>
                <a:lnTo>
                  <a:pt x="1046347" y="266699"/>
                </a:lnTo>
                <a:lnTo>
                  <a:pt x="1006056" y="279399"/>
                </a:lnTo>
                <a:lnTo>
                  <a:pt x="966398" y="304799"/>
                </a:lnTo>
                <a:lnTo>
                  <a:pt x="927391" y="330199"/>
                </a:lnTo>
                <a:lnTo>
                  <a:pt x="889054" y="355599"/>
                </a:lnTo>
                <a:lnTo>
                  <a:pt x="851405" y="380999"/>
                </a:lnTo>
                <a:lnTo>
                  <a:pt x="814462" y="406399"/>
                </a:lnTo>
                <a:lnTo>
                  <a:pt x="778244" y="431799"/>
                </a:lnTo>
                <a:lnTo>
                  <a:pt x="742768" y="457199"/>
                </a:lnTo>
                <a:lnTo>
                  <a:pt x="708054" y="482599"/>
                </a:lnTo>
                <a:lnTo>
                  <a:pt x="674119" y="507999"/>
                </a:lnTo>
                <a:lnTo>
                  <a:pt x="640982" y="546099"/>
                </a:lnTo>
                <a:lnTo>
                  <a:pt x="608662" y="571499"/>
                </a:lnTo>
                <a:lnTo>
                  <a:pt x="577176" y="596899"/>
                </a:lnTo>
                <a:lnTo>
                  <a:pt x="546542" y="634999"/>
                </a:lnTo>
                <a:lnTo>
                  <a:pt x="516780" y="673099"/>
                </a:lnTo>
                <a:lnTo>
                  <a:pt x="487907" y="698499"/>
                </a:lnTo>
                <a:lnTo>
                  <a:pt x="459942" y="736599"/>
                </a:lnTo>
                <a:lnTo>
                  <a:pt x="432904" y="774699"/>
                </a:lnTo>
                <a:lnTo>
                  <a:pt x="406809" y="812799"/>
                </a:lnTo>
                <a:lnTo>
                  <a:pt x="381678" y="850899"/>
                </a:lnTo>
                <a:lnTo>
                  <a:pt x="357527" y="888999"/>
                </a:lnTo>
                <a:lnTo>
                  <a:pt x="334376" y="927099"/>
                </a:lnTo>
                <a:lnTo>
                  <a:pt x="312243" y="965199"/>
                </a:lnTo>
                <a:lnTo>
                  <a:pt x="291146" y="1003299"/>
                </a:lnTo>
                <a:lnTo>
                  <a:pt x="271103" y="1041399"/>
                </a:lnTo>
                <a:lnTo>
                  <a:pt x="252133" y="1079499"/>
                </a:lnTo>
                <a:lnTo>
                  <a:pt x="234254" y="1117599"/>
                </a:lnTo>
                <a:lnTo>
                  <a:pt x="217485" y="1168399"/>
                </a:lnTo>
                <a:lnTo>
                  <a:pt x="201843" y="1206499"/>
                </a:lnTo>
                <a:lnTo>
                  <a:pt x="187347" y="1244599"/>
                </a:lnTo>
                <a:lnTo>
                  <a:pt x="174016" y="1295399"/>
                </a:lnTo>
                <a:lnTo>
                  <a:pt x="161867" y="1333499"/>
                </a:lnTo>
                <a:lnTo>
                  <a:pt x="150919" y="1384299"/>
                </a:lnTo>
                <a:lnTo>
                  <a:pt x="141191" y="1422399"/>
                </a:lnTo>
                <a:lnTo>
                  <a:pt x="132700" y="1473199"/>
                </a:lnTo>
                <a:lnTo>
                  <a:pt x="125465" y="1523999"/>
                </a:lnTo>
                <a:lnTo>
                  <a:pt x="119505" y="1562099"/>
                </a:lnTo>
                <a:lnTo>
                  <a:pt x="114837" y="1612899"/>
                </a:lnTo>
                <a:lnTo>
                  <a:pt x="111480" y="1663699"/>
                </a:lnTo>
                <a:lnTo>
                  <a:pt x="109453" y="1701799"/>
                </a:lnTo>
                <a:lnTo>
                  <a:pt x="108773" y="1752599"/>
                </a:lnTo>
                <a:lnTo>
                  <a:pt x="109453" y="1803399"/>
                </a:lnTo>
                <a:lnTo>
                  <a:pt x="111480" y="1854199"/>
                </a:lnTo>
                <a:lnTo>
                  <a:pt x="114837" y="1892299"/>
                </a:lnTo>
                <a:lnTo>
                  <a:pt x="119505" y="1943099"/>
                </a:lnTo>
                <a:lnTo>
                  <a:pt x="125465" y="1993899"/>
                </a:lnTo>
                <a:lnTo>
                  <a:pt x="132700" y="2031999"/>
                </a:lnTo>
                <a:lnTo>
                  <a:pt x="141191" y="2082799"/>
                </a:lnTo>
                <a:lnTo>
                  <a:pt x="150919" y="2133599"/>
                </a:lnTo>
                <a:lnTo>
                  <a:pt x="161867" y="2171699"/>
                </a:lnTo>
                <a:lnTo>
                  <a:pt x="174016" y="2222499"/>
                </a:lnTo>
                <a:lnTo>
                  <a:pt x="187347" y="2260599"/>
                </a:lnTo>
                <a:lnTo>
                  <a:pt x="201843" y="2298699"/>
                </a:lnTo>
                <a:lnTo>
                  <a:pt x="217485" y="2349499"/>
                </a:lnTo>
                <a:lnTo>
                  <a:pt x="234254" y="2387599"/>
                </a:lnTo>
                <a:lnTo>
                  <a:pt x="252133" y="2425699"/>
                </a:lnTo>
                <a:lnTo>
                  <a:pt x="271103" y="2476499"/>
                </a:lnTo>
                <a:lnTo>
                  <a:pt x="291146" y="2514599"/>
                </a:lnTo>
                <a:lnTo>
                  <a:pt x="312243" y="2552699"/>
                </a:lnTo>
                <a:lnTo>
                  <a:pt x="334376" y="2590799"/>
                </a:lnTo>
                <a:lnTo>
                  <a:pt x="357527" y="2628899"/>
                </a:lnTo>
                <a:lnTo>
                  <a:pt x="381678" y="2666999"/>
                </a:lnTo>
                <a:lnTo>
                  <a:pt x="406809" y="2705099"/>
                </a:lnTo>
                <a:lnTo>
                  <a:pt x="432904" y="2743199"/>
                </a:lnTo>
                <a:lnTo>
                  <a:pt x="459942" y="2781299"/>
                </a:lnTo>
                <a:lnTo>
                  <a:pt x="487907" y="2806699"/>
                </a:lnTo>
                <a:lnTo>
                  <a:pt x="516780" y="2844799"/>
                </a:lnTo>
                <a:lnTo>
                  <a:pt x="546542" y="2882899"/>
                </a:lnTo>
                <a:lnTo>
                  <a:pt x="577176" y="2908299"/>
                </a:lnTo>
                <a:lnTo>
                  <a:pt x="608662" y="2946399"/>
                </a:lnTo>
                <a:lnTo>
                  <a:pt x="640982" y="2971799"/>
                </a:lnTo>
                <a:lnTo>
                  <a:pt x="674119" y="2997199"/>
                </a:lnTo>
                <a:lnTo>
                  <a:pt x="708054" y="3035299"/>
                </a:lnTo>
                <a:lnTo>
                  <a:pt x="742768" y="3060699"/>
                </a:lnTo>
                <a:lnTo>
                  <a:pt x="778244" y="3086099"/>
                </a:lnTo>
                <a:lnTo>
                  <a:pt x="814462" y="3111499"/>
                </a:lnTo>
                <a:lnTo>
                  <a:pt x="851405" y="3136899"/>
                </a:lnTo>
                <a:lnTo>
                  <a:pt x="889054" y="3162299"/>
                </a:lnTo>
                <a:lnTo>
                  <a:pt x="927391" y="3187699"/>
                </a:lnTo>
                <a:lnTo>
                  <a:pt x="966398" y="3200399"/>
                </a:lnTo>
                <a:lnTo>
                  <a:pt x="1006056" y="3225799"/>
                </a:lnTo>
                <a:lnTo>
                  <a:pt x="1046347" y="3251199"/>
                </a:lnTo>
                <a:lnTo>
                  <a:pt x="1087252" y="3263899"/>
                </a:lnTo>
                <a:lnTo>
                  <a:pt x="1128754" y="3289299"/>
                </a:lnTo>
                <a:lnTo>
                  <a:pt x="1344565" y="3352799"/>
                </a:lnTo>
                <a:lnTo>
                  <a:pt x="1480034" y="3390899"/>
                </a:lnTo>
                <a:lnTo>
                  <a:pt x="1526078" y="3390899"/>
                </a:lnTo>
                <a:lnTo>
                  <a:pt x="1572534" y="3403599"/>
                </a:lnTo>
                <a:lnTo>
                  <a:pt x="2382020" y="3403599"/>
                </a:lnTo>
                <a:lnTo>
                  <a:pt x="2360561" y="3416299"/>
                </a:lnTo>
                <a:lnTo>
                  <a:pt x="2092862" y="3492499"/>
                </a:lnTo>
                <a:close/>
              </a:path>
              <a:path w="3524250" h="3517900">
                <a:moveTo>
                  <a:pt x="2382020" y="3403599"/>
                </a:moveTo>
                <a:lnTo>
                  <a:pt x="1951715" y="3403599"/>
                </a:lnTo>
                <a:lnTo>
                  <a:pt x="1998171" y="3390899"/>
                </a:lnTo>
                <a:lnTo>
                  <a:pt x="2044215" y="3390899"/>
                </a:lnTo>
                <a:lnTo>
                  <a:pt x="2179684" y="3352799"/>
                </a:lnTo>
                <a:lnTo>
                  <a:pt x="2395495" y="3289299"/>
                </a:lnTo>
                <a:lnTo>
                  <a:pt x="2436997" y="3263899"/>
                </a:lnTo>
                <a:lnTo>
                  <a:pt x="2477902" y="3251199"/>
                </a:lnTo>
                <a:lnTo>
                  <a:pt x="2518193" y="3225799"/>
                </a:lnTo>
                <a:lnTo>
                  <a:pt x="2557851" y="3200399"/>
                </a:lnTo>
                <a:lnTo>
                  <a:pt x="2596858" y="3187699"/>
                </a:lnTo>
                <a:lnTo>
                  <a:pt x="2635195" y="3162299"/>
                </a:lnTo>
                <a:lnTo>
                  <a:pt x="2672844" y="3136899"/>
                </a:lnTo>
                <a:lnTo>
                  <a:pt x="2709787" y="3111499"/>
                </a:lnTo>
                <a:lnTo>
                  <a:pt x="2746005" y="3086099"/>
                </a:lnTo>
                <a:lnTo>
                  <a:pt x="2781481" y="3060699"/>
                </a:lnTo>
                <a:lnTo>
                  <a:pt x="2816195" y="3035299"/>
                </a:lnTo>
                <a:lnTo>
                  <a:pt x="2850130" y="2997199"/>
                </a:lnTo>
                <a:lnTo>
                  <a:pt x="2883267" y="2971799"/>
                </a:lnTo>
                <a:lnTo>
                  <a:pt x="2915587" y="2946399"/>
                </a:lnTo>
                <a:lnTo>
                  <a:pt x="2947074" y="2908299"/>
                </a:lnTo>
                <a:lnTo>
                  <a:pt x="2977707" y="2882899"/>
                </a:lnTo>
                <a:lnTo>
                  <a:pt x="3007469" y="2844799"/>
                </a:lnTo>
                <a:lnTo>
                  <a:pt x="3036342" y="2806699"/>
                </a:lnTo>
                <a:lnTo>
                  <a:pt x="3064307" y="2781299"/>
                </a:lnTo>
                <a:lnTo>
                  <a:pt x="3091346" y="2743199"/>
                </a:lnTo>
                <a:lnTo>
                  <a:pt x="3117440" y="2705099"/>
                </a:lnTo>
                <a:lnTo>
                  <a:pt x="3142571" y="2666999"/>
                </a:lnTo>
                <a:lnTo>
                  <a:pt x="3166722" y="2628899"/>
                </a:lnTo>
                <a:lnTo>
                  <a:pt x="3189873" y="2590799"/>
                </a:lnTo>
                <a:lnTo>
                  <a:pt x="3212006" y="2552699"/>
                </a:lnTo>
                <a:lnTo>
                  <a:pt x="3233103" y="2514599"/>
                </a:lnTo>
                <a:lnTo>
                  <a:pt x="3253146" y="2476499"/>
                </a:lnTo>
                <a:lnTo>
                  <a:pt x="3272116" y="2425699"/>
                </a:lnTo>
                <a:lnTo>
                  <a:pt x="3289995" y="2387599"/>
                </a:lnTo>
                <a:lnTo>
                  <a:pt x="3306764" y="2349499"/>
                </a:lnTo>
                <a:lnTo>
                  <a:pt x="3322406" y="2298699"/>
                </a:lnTo>
                <a:lnTo>
                  <a:pt x="3336902" y="2260599"/>
                </a:lnTo>
                <a:lnTo>
                  <a:pt x="3350234" y="2222499"/>
                </a:lnTo>
                <a:lnTo>
                  <a:pt x="3362382" y="2171699"/>
                </a:lnTo>
                <a:lnTo>
                  <a:pt x="3373330" y="2133599"/>
                </a:lnTo>
                <a:lnTo>
                  <a:pt x="3383058" y="2082799"/>
                </a:lnTo>
                <a:lnTo>
                  <a:pt x="3391549" y="2031999"/>
                </a:lnTo>
                <a:lnTo>
                  <a:pt x="3398784" y="1993899"/>
                </a:lnTo>
                <a:lnTo>
                  <a:pt x="3404744" y="1943099"/>
                </a:lnTo>
                <a:lnTo>
                  <a:pt x="3409412" y="1892299"/>
                </a:lnTo>
                <a:lnTo>
                  <a:pt x="3412769" y="1854199"/>
                </a:lnTo>
                <a:lnTo>
                  <a:pt x="3414796" y="1803399"/>
                </a:lnTo>
                <a:lnTo>
                  <a:pt x="3415476" y="1752599"/>
                </a:lnTo>
                <a:lnTo>
                  <a:pt x="3414792" y="1701799"/>
                </a:lnTo>
                <a:lnTo>
                  <a:pt x="3412750" y="1663699"/>
                </a:lnTo>
                <a:lnTo>
                  <a:pt x="3409369" y="1612899"/>
                </a:lnTo>
                <a:lnTo>
                  <a:pt x="3404670" y="1562099"/>
                </a:lnTo>
                <a:lnTo>
                  <a:pt x="3398669" y="1523999"/>
                </a:lnTo>
                <a:lnTo>
                  <a:pt x="3391387" y="1473199"/>
                </a:lnTo>
                <a:lnTo>
                  <a:pt x="3382843" y="1422399"/>
                </a:lnTo>
                <a:lnTo>
                  <a:pt x="3373054" y="1384299"/>
                </a:lnTo>
                <a:lnTo>
                  <a:pt x="3362040" y="1333499"/>
                </a:lnTo>
                <a:lnTo>
                  <a:pt x="3349819" y="1295399"/>
                </a:lnTo>
                <a:lnTo>
                  <a:pt x="3336412" y="1244599"/>
                </a:lnTo>
                <a:lnTo>
                  <a:pt x="3321835" y="1206499"/>
                </a:lnTo>
                <a:lnTo>
                  <a:pt x="3306109" y="1168399"/>
                </a:lnTo>
                <a:lnTo>
                  <a:pt x="3289252" y="1117599"/>
                </a:lnTo>
                <a:lnTo>
                  <a:pt x="3271283" y="1079499"/>
                </a:lnTo>
                <a:lnTo>
                  <a:pt x="3252221" y="1041399"/>
                </a:lnTo>
                <a:lnTo>
                  <a:pt x="3232085" y="1003299"/>
                </a:lnTo>
                <a:lnTo>
                  <a:pt x="3210893" y="965199"/>
                </a:lnTo>
                <a:lnTo>
                  <a:pt x="3188664" y="927099"/>
                </a:lnTo>
                <a:lnTo>
                  <a:pt x="3165418" y="888999"/>
                </a:lnTo>
                <a:lnTo>
                  <a:pt x="3141173" y="850899"/>
                </a:lnTo>
                <a:lnTo>
                  <a:pt x="3115947" y="812799"/>
                </a:lnTo>
                <a:lnTo>
                  <a:pt x="3089761" y="774699"/>
                </a:lnTo>
                <a:lnTo>
                  <a:pt x="3062632" y="736599"/>
                </a:lnTo>
                <a:lnTo>
                  <a:pt x="3034580" y="698499"/>
                </a:lnTo>
                <a:lnTo>
                  <a:pt x="3005623" y="673099"/>
                </a:lnTo>
                <a:lnTo>
                  <a:pt x="2975780" y="634999"/>
                </a:lnTo>
                <a:lnTo>
                  <a:pt x="2945070" y="596899"/>
                </a:lnTo>
                <a:lnTo>
                  <a:pt x="2913513" y="571499"/>
                </a:lnTo>
                <a:lnTo>
                  <a:pt x="2881126" y="546099"/>
                </a:lnTo>
                <a:lnTo>
                  <a:pt x="2847928" y="507999"/>
                </a:lnTo>
                <a:lnTo>
                  <a:pt x="2813939" y="482599"/>
                </a:lnTo>
                <a:lnTo>
                  <a:pt x="2779178" y="457199"/>
                </a:lnTo>
                <a:lnTo>
                  <a:pt x="2743663" y="431799"/>
                </a:lnTo>
                <a:lnTo>
                  <a:pt x="2707412" y="406399"/>
                </a:lnTo>
                <a:lnTo>
                  <a:pt x="2670446" y="380999"/>
                </a:lnTo>
                <a:lnTo>
                  <a:pt x="2632782" y="355599"/>
                </a:lnTo>
                <a:lnTo>
                  <a:pt x="2594440" y="330199"/>
                </a:lnTo>
                <a:lnTo>
                  <a:pt x="2555439" y="304799"/>
                </a:lnTo>
                <a:lnTo>
                  <a:pt x="2515797" y="279399"/>
                </a:lnTo>
                <a:lnTo>
                  <a:pt x="2475533" y="266699"/>
                </a:lnTo>
                <a:lnTo>
                  <a:pt x="2434666" y="241299"/>
                </a:lnTo>
                <a:lnTo>
                  <a:pt x="2351198" y="215899"/>
                </a:lnTo>
                <a:lnTo>
                  <a:pt x="2308635" y="190499"/>
                </a:lnTo>
                <a:lnTo>
                  <a:pt x="2133297" y="139699"/>
                </a:lnTo>
                <a:lnTo>
                  <a:pt x="2088285" y="139699"/>
                </a:lnTo>
                <a:lnTo>
                  <a:pt x="1996980" y="114299"/>
                </a:lnTo>
                <a:lnTo>
                  <a:pt x="1904093" y="114299"/>
                </a:lnTo>
                <a:lnTo>
                  <a:pt x="1857103" y="101599"/>
                </a:lnTo>
                <a:lnTo>
                  <a:pt x="2362730" y="101599"/>
                </a:lnTo>
                <a:lnTo>
                  <a:pt x="2448160" y="126999"/>
                </a:lnTo>
                <a:lnTo>
                  <a:pt x="2490044" y="152399"/>
                </a:lnTo>
                <a:lnTo>
                  <a:pt x="2531352" y="165099"/>
                </a:lnTo>
                <a:lnTo>
                  <a:pt x="2612170" y="215899"/>
                </a:lnTo>
                <a:lnTo>
                  <a:pt x="2651647" y="228599"/>
                </a:lnTo>
                <a:lnTo>
                  <a:pt x="2690481" y="253999"/>
                </a:lnTo>
                <a:lnTo>
                  <a:pt x="2728654" y="279399"/>
                </a:lnTo>
                <a:lnTo>
                  <a:pt x="2766151" y="304799"/>
                </a:lnTo>
                <a:lnTo>
                  <a:pt x="2802953" y="330199"/>
                </a:lnTo>
                <a:lnTo>
                  <a:pt x="2839045" y="355599"/>
                </a:lnTo>
                <a:lnTo>
                  <a:pt x="2874409" y="393699"/>
                </a:lnTo>
                <a:lnTo>
                  <a:pt x="2909029" y="419099"/>
                </a:lnTo>
                <a:lnTo>
                  <a:pt x="2942889" y="444499"/>
                </a:lnTo>
                <a:lnTo>
                  <a:pt x="2975970" y="482599"/>
                </a:lnTo>
                <a:lnTo>
                  <a:pt x="3008257" y="507999"/>
                </a:lnTo>
                <a:lnTo>
                  <a:pt x="3039733" y="546099"/>
                </a:lnTo>
                <a:lnTo>
                  <a:pt x="3070380" y="571499"/>
                </a:lnTo>
                <a:lnTo>
                  <a:pt x="3100183" y="609599"/>
                </a:lnTo>
                <a:lnTo>
                  <a:pt x="3129124" y="647699"/>
                </a:lnTo>
                <a:lnTo>
                  <a:pt x="3157187" y="673099"/>
                </a:lnTo>
                <a:lnTo>
                  <a:pt x="3184355" y="711199"/>
                </a:lnTo>
                <a:lnTo>
                  <a:pt x="3210611" y="749299"/>
                </a:lnTo>
                <a:lnTo>
                  <a:pt x="3235938" y="787399"/>
                </a:lnTo>
                <a:lnTo>
                  <a:pt x="3260320" y="825499"/>
                </a:lnTo>
                <a:lnTo>
                  <a:pt x="3283740" y="863599"/>
                </a:lnTo>
                <a:lnTo>
                  <a:pt x="3306181" y="901699"/>
                </a:lnTo>
                <a:lnTo>
                  <a:pt x="3327626" y="939799"/>
                </a:lnTo>
                <a:lnTo>
                  <a:pt x="3348058" y="990599"/>
                </a:lnTo>
                <a:lnTo>
                  <a:pt x="3367462" y="1028699"/>
                </a:lnTo>
                <a:lnTo>
                  <a:pt x="3385819" y="1066799"/>
                </a:lnTo>
                <a:lnTo>
                  <a:pt x="3403113" y="1117599"/>
                </a:lnTo>
                <a:lnTo>
                  <a:pt x="3419328" y="1155699"/>
                </a:lnTo>
                <a:lnTo>
                  <a:pt x="3434446" y="1193799"/>
                </a:lnTo>
                <a:lnTo>
                  <a:pt x="3448452" y="1244599"/>
                </a:lnTo>
                <a:lnTo>
                  <a:pt x="3461327" y="1282699"/>
                </a:lnTo>
                <a:lnTo>
                  <a:pt x="3473056" y="1333499"/>
                </a:lnTo>
                <a:lnTo>
                  <a:pt x="3483622" y="1371599"/>
                </a:lnTo>
                <a:lnTo>
                  <a:pt x="3493007" y="1422399"/>
                </a:lnTo>
                <a:lnTo>
                  <a:pt x="3501195" y="1473199"/>
                </a:lnTo>
                <a:lnTo>
                  <a:pt x="3508170" y="1511299"/>
                </a:lnTo>
                <a:lnTo>
                  <a:pt x="3513914" y="1562099"/>
                </a:lnTo>
                <a:lnTo>
                  <a:pt x="3518410" y="1612899"/>
                </a:lnTo>
                <a:lnTo>
                  <a:pt x="3521643" y="1663699"/>
                </a:lnTo>
                <a:lnTo>
                  <a:pt x="3523595" y="1701799"/>
                </a:lnTo>
                <a:lnTo>
                  <a:pt x="3524250" y="1752599"/>
                </a:lnTo>
                <a:lnTo>
                  <a:pt x="3523591" y="1803399"/>
                </a:lnTo>
                <a:lnTo>
                  <a:pt x="3521626" y="1854199"/>
                </a:lnTo>
                <a:lnTo>
                  <a:pt x="3518372" y="1904999"/>
                </a:lnTo>
                <a:lnTo>
                  <a:pt x="3513846" y="1943099"/>
                </a:lnTo>
                <a:lnTo>
                  <a:pt x="3508066" y="1993899"/>
                </a:lnTo>
                <a:lnTo>
                  <a:pt x="3501048" y="2044699"/>
                </a:lnTo>
                <a:lnTo>
                  <a:pt x="3492811" y="2082799"/>
                </a:lnTo>
                <a:lnTo>
                  <a:pt x="3483370" y="2133599"/>
                </a:lnTo>
                <a:lnTo>
                  <a:pt x="3472744" y="2184399"/>
                </a:lnTo>
                <a:lnTo>
                  <a:pt x="3460950" y="2222499"/>
                </a:lnTo>
                <a:lnTo>
                  <a:pt x="3448004" y="2273299"/>
                </a:lnTo>
                <a:lnTo>
                  <a:pt x="3433924" y="2311399"/>
                </a:lnTo>
                <a:lnTo>
                  <a:pt x="3418728" y="2362199"/>
                </a:lnTo>
                <a:lnTo>
                  <a:pt x="3402432" y="2400299"/>
                </a:lnTo>
                <a:lnTo>
                  <a:pt x="3385054" y="2438399"/>
                </a:lnTo>
                <a:lnTo>
                  <a:pt x="3366611" y="2489199"/>
                </a:lnTo>
                <a:lnTo>
                  <a:pt x="3347120" y="2527299"/>
                </a:lnTo>
                <a:lnTo>
                  <a:pt x="3326598" y="2565399"/>
                </a:lnTo>
                <a:lnTo>
                  <a:pt x="3305063" y="2603499"/>
                </a:lnTo>
                <a:lnTo>
                  <a:pt x="3282531" y="2641599"/>
                </a:lnTo>
                <a:lnTo>
                  <a:pt x="3259021" y="2679699"/>
                </a:lnTo>
                <a:lnTo>
                  <a:pt x="3234549" y="2717799"/>
                </a:lnTo>
                <a:lnTo>
                  <a:pt x="3209133" y="2755899"/>
                </a:lnTo>
                <a:lnTo>
                  <a:pt x="3182789" y="2793999"/>
                </a:lnTo>
                <a:lnTo>
                  <a:pt x="3155535" y="2832099"/>
                </a:lnTo>
                <a:lnTo>
                  <a:pt x="3127388" y="2870199"/>
                </a:lnTo>
                <a:lnTo>
                  <a:pt x="3098366" y="2908299"/>
                </a:lnTo>
                <a:lnTo>
                  <a:pt x="3068485" y="2933699"/>
                </a:lnTo>
                <a:lnTo>
                  <a:pt x="3037763" y="2971799"/>
                </a:lnTo>
                <a:lnTo>
                  <a:pt x="3006217" y="2997199"/>
                </a:lnTo>
                <a:lnTo>
                  <a:pt x="2973865" y="3035299"/>
                </a:lnTo>
                <a:lnTo>
                  <a:pt x="2940723" y="3060699"/>
                </a:lnTo>
                <a:lnTo>
                  <a:pt x="2906808" y="3098799"/>
                </a:lnTo>
                <a:lnTo>
                  <a:pt x="2872139" y="3124199"/>
                </a:lnTo>
                <a:lnTo>
                  <a:pt x="2836731" y="3149599"/>
                </a:lnTo>
                <a:lnTo>
                  <a:pt x="2800604" y="3174999"/>
                </a:lnTo>
                <a:lnTo>
                  <a:pt x="2763772" y="3200399"/>
                </a:lnTo>
                <a:lnTo>
                  <a:pt x="2726255" y="3225799"/>
                </a:lnTo>
                <a:lnTo>
                  <a:pt x="2688068" y="3251199"/>
                </a:lnTo>
                <a:lnTo>
                  <a:pt x="2649230" y="3276599"/>
                </a:lnTo>
                <a:lnTo>
                  <a:pt x="2569667" y="3327399"/>
                </a:lnTo>
                <a:lnTo>
                  <a:pt x="2528977" y="3340099"/>
                </a:lnTo>
                <a:lnTo>
                  <a:pt x="2487704" y="3365499"/>
                </a:lnTo>
                <a:lnTo>
                  <a:pt x="2403479" y="3390899"/>
                </a:lnTo>
                <a:lnTo>
                  <a:pt x="2382020" y="3403599"/>
                </a:lnTo>
                <a:close/>
              </a:path>
              <a:path w="3524250" h="3517900">
                <a:moveTo>
                  <a:pt x="2000160" y="3505199"/>
                </a:moveTo>
                <a:lnTo>
                  <a:pt x="1522946" y="3505199"/>
                </a:lnTo>
                <a:lnTo>
                  <a:pt x="1476220" y="3492499"/>
                </a:lnTo>
                <a:lnTo>
                  <a:pt x="2046708" y="3492499"/>
                </a:lnTo>
                <a:lnTo>
                  <a:pt x="2000160" y="3505199"/>
                </a:lnTo>
                <a:close/>
              </a:path>
              <a:path w="3524250" h="3517900">
                <a:moveTo>
                  <a:pt x="1905954" y="3517899"/>
                </a:moveTo>
                <a:lnTo>
                  <a:pt x="1617559" y="3517899"/>
                </a:lnTo>
                <a:lnTo>
                  <a:pt x="1570065" y="3505199"/>
                </a:lnTo>
                <a:lnTo>
                  <a:pt x="1953237" y="3505199"/>
                </a:lnTo>
                <a:lnTo>
                  <a:pt x="1905954" y="351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7861" y="1410624"/>
            <a:ext cx="7315001" cy="367506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683699" y="5195542"/>
            <a:ext cx="3638550" cy="3632200"/>
          </a:xfrm>
          <a:custGeom>
            <a:avLst/>
            <a:gdLst/>
            <a:ahLst/>
            <a:cxnLst/>
            <a:rect l="l" t="t" r="r" b="b"/>
            <a:pathLst>
              <a:path w="3638550" h="3632200">
                <a:moveTo>
                  <a:pt x="2058391" y="12700"/>
                </a:moveTo>
                <a:lnTo>
                  <a:pt x="1580159" y="12700"/>
                </a:lnTo>
                <a:lnTo>
                  <a:pt x="1627292" y="0"/>
                </a:lnTo>
                <a:lnTo>
                  <a:pt x="2011257" y="0"/>
                </a:lnTo>
                <a:lnTo>
                  <a:pt x="2058391" y="12700"/>
                </a:lnTo>
                <a:close/>
              </a:path>
              <a:path w="3638550" h="3632200">
                <a:moveTo>
                  <a:pt x="2197468" y="38100"/>
                </a:moveTo>
                <a:lnTo>
                  <a:pt x="1441081" y="38100"/>
                </a:lnTo>
                <a:lnTo>
                  <a:pt x="1533402" y="12700"/>
                </a:lnTo>
                <a:lnTo>
                  <a:pt x="2105147" y="12700"/>
                </a:lnTo>
                <a:lnTo>
                  <a:pt x="2197468" y="38100"/>
                </a:lnTo>
                <a:close/>
              </a:path>
              <a:path w="3638550" h="3632200">
                <a:moveTo>
                  <a:pt x="2150015" y="3606800"/>
                </a:moveTo>
                <a:lnTo>
                  <a:pt x="1487037" y="3606800"/>
                </a:lnTo>
                <a:lnTo>
                  <a:pt x="1174784" y="3517900"/>
                </a:lnTo>
                <a:lnTo>
                  <a:pt x="1132121" y="3492500"/>
                </a:lnTo>
                <a:lnTo>
                  <a:pt x="1089992" y="3479800"/>
                </a:lnTo>
                <a:lnTo>
                  <a:pt x="1048412" y="3454400"/>
                </a:lnTo>
                <a:lnTo>
                  <a:pt x="1007397" y="3441700"/>
                </a:lnTo>
                <a:lnTo>
                  <a:pt x="966962" y="3416300"/>
                </a:lnTo>
                <a:lnTo>
                  <a:pt x="927123" y="3403600"/>
                </a:lnTo>
                <a:lnTo>
                  <a:pt x="887896" y="3378200"/>
                </a:lnTo>
                <a:lnTo>
                  <a:pt x="849296" y="3352800"/>
                </a:lnTo>
                <a:lnTo>
                  <a:pt x="811340" y="3327400"/>
                </a:lnTo>
                <a:lnTo>
                  <a:pt x="774042" y="3302000"/>
                </a:lnTo>
                <a:lnTo>
                  <a:pt x="737420" y="3276600"/>
                </a:lnTo>
                <a:lnTo>
                  <a:pt x="701487" y="3251200"/>
                </a:lnTo>
                <a:lnTo>
                  <a:pt x="666260" y="3213100"/>
                </a:lnTo>
                <a:lnTo>
                  <a:pt x="631755" y="3187700"/>
                </a:lnTo>
                <a:lnTo>
                  <a:pt x="597988" y="3162300"/>
                </a:lnTo>
                <a:lnTo>
                  <a:pt x="564973" y="3124200"/>
                </a:lnTo>
                <a:lnTo>
                  <a:pt x="532727" y="3098800"/>
                </a:lnTo>
                <a:lnTo>
                  <a:pt x="501266" y="3060700"/>
                </a:lnTo>
                <a:lnTo>
                  <a:pt x="470604" y="3035300"/>
                </a:lnTo>
                <a:lnTo>
                  <a:pt x="440758" y="2997200"/>
                </a:lnTo>
                <a:lnTo>
                  <a:pt x="411744" y="2959100"/>
                </a:lnTo>
                <a:lnTo>
                  <a:pt x="383577" y="2933700"/>
                </a:lnTo>
                <a:lnTo>
                  <a:pt x="356273" y="2895600"/>
                </a:lnTo>
                <a:lnTo>
                  <a:pt x="329848" y="2857500"/>
                </a:lnTo>
                <a:lnTo>
                  <a:pt x="304317" y="2819400"/>
                </a:lnTo>
                <a:lnTo>
                  <a:pt x="279695" y="2781300"/>
                </a:lnTo>
                <a:lnTo>
                  <a:pt x="255999" y="2743200"/>
                </a:lnTo>
                <a:lnTo>
                  <a:pt x="233245" y="2705100"/>
                </a:lnTo>
                <a:lnTo>
                  <a:pt x="211448" y="2667000"/>
                </a:lnTo>
                <a:lnTo>
                  <a:pt x="190623" y="2616200"/>
                </a:lnTo>
                <a:lnTo>
                  <a:pt x="170787" y="2578100"/>
                </a:lnTo>
                <a:lnTo>
                  <a:pt x="151955" y="2540000"/>
                </a:lnTo>
                <a:lnTo>
                  <a:pt x="134142" y="2501900"/>
                </a:lnTo>
                <a:lnTo>
                  <a:pt x="117365" y="2451100"/>
                </a:lnTo>
                <a:lnTo>
                  <a:pt x="101640" y="2413000"/>
                </a:lnTo>
                <a:lnTo>
                  <a:pt x="86981" y="2362200"/>
                </a:lnTo>
                <a:lnTo>
                  <a:pt x="73404" y="2324100"/>
                </a:lnTo>
                <a:lnTo>
                  <a:pt x="60926" y="2286000"/>
                </a:lnTo>
                <a:lnTo>
                  <a:pt x="49562" y="2235200"/>
                </a:lnTo>
                <a:lnTo>
                  <a:pt x="39327" y="2184400"/>
                </a:lnTo>
                <a:lnTo>
                  <a:pt x="30238" y="2146300"/>
                </a:lnTo>
                <a:lnTo>
                  <a:pt x="22310" y="2095500"/>
                </a:lnTo>
                <a:lnTo>
                  <a:pt x="15558" y="2044700"/>
                </a:lnTo>
                <a:lnTo>
                  <a:pt x="9999" y="2006600"/>
                </a:lnTo>
                <a:lnTo>
                  <a:pt x="5648" y="1955800"/>
                </a:lnTo>
                <a:lnTo>
                  <a:pt x="2520" y="1905000"/>
                </a:lnTo>
                <a:lnTo>
                  <a:pt x="632" y="1866900"/>
                </a:lnTo>
                <a:lnTo>
                  <a:pt x="0" y="1816100"/>
                </a:lnTo>
                <a:lnTo>
                  <a:pt x="632" y="1765300"/>
                </a:lnTo>
                <a:lnTo>
                  <a:pt x="2520" y="1714500"/>
                </a:lnTo>
                <a:lnTo>
                  <a:pt x="5648" y="1663700"/>
                </a:lnTo>
                <a:lnTo>
                  <a:pt x="9999" y="1625600"/>
                </a:lnTo>
                <a:lnTo>
                  <a:pt x="15558" y="1574800"/>
                </a:lnTo>
                <a:lnTo>
                  <a:pt x="22310" y="1524000"/>
                </a:lnTo>
                <a:lnTo>
                  <a:pt x="30238" y="1485900"/>
                </a:lnTo>
                <a:lnTo>
                  <a:pt x="39327" y="1435100"/>
                </a:lnTo>
                <a:lnTo>
                  <a:pt x="49562" y="1397000"/>
                </a:lnTo>
                <a:lnTo>
                  <a:pt x="60926" y="1346200"/>
                </a:lnTo>
                <a:lnTo>
                  <a:pt x="73404" y="1295400"/>
                </a:lnTo>
                <a:lnTo>
                  <a:pt x="86981" y="1257300"/>
                </a:lnTo>
                <a:lnTo>
                  <a:pt x="101640" y="1219200"/>
                </a:lnTo>
                <a:lnTo>
                  <a:pt x="117365" y="1168400"/>
                </a:lnTo>
                <a:lnTo>
                  <a:pt x="134142" y="1130300"/>
                </a:lnTo>
                <a:lnTo>
                  <a:pt x="151955" y="1092200"/>
                </a:lnTo>
                <a:lnTo>
                  <a:pt x="170787" y="1041400"/>
                </a:lnTo>
                <a:lnTo>
                  <a:pt x="190623" y="1003300"/>
                </a:lnTo>
                <a:lnTo>
                  <a:pt x="211448" y="965200"/>
                </a:lnTo>
                <a:lnTo>
                  <a:pt x="233245" y="927100"/>
                </a:lnTo>
                <a:lnTo>
                  <a:pt x="255999" y="889000"/>
                </a:lnTo>
                <a:lnTo>
                  <a:pt x="279695" y="850900"/>
                </a:lnTo>
                <a:lnTo>
                  <a:pt x="304317" y="812800"/>
                </a:lnTo>
                <a:lnTo>
                  <a:pt x="329848" y="774700"/>
                </a:lnTo>
                <a:lnTo>
                  <a:pt x="356273" y="736600"/>
                </a:lnTo>
                <a:lnTo>
                  <a:pt x="383577" y="698500"/>
                </a:lnTo>
                <a:lnTo>
                  <a:pt x="411744" y="660400"/>
                </a:lnTo>
                <a:lnTo>
                  <a:pt x="440758" y="622300"/>
                </a:lnTo>
                <a:lnTo>
                  <a:pt x="470604" y="596900"/>
                </a:lnTo>
                <a:lnTo>
                  <a:pt x="501266" y="558800"/>
                </a:lnTo>
                <a:lnTo>
                  <a:pt x="532727" y="533400"/>
                </a:lnTo>
                <a:lnTo>
                  <a:pt x="564973" y="495300"/>
                </a:lnTo>
                <a:lnTo>
                  <a:pt x="597988" y="469900"/>
                </a:lnTo>
                <a:lnTo>
                  <a:pt x="631755" y="431800"/>
                </a:lnTo>
                <a:lnTo>
                  <a:pt x="666260" y="406400"/>
                </a:lnTo>
                <a:lnTo>
                  <a:pt x="701487" y="381000"/>
                </a:lnTo>
                <a:lnTo>
                  <a:pt x="737420" y="355600"/>
                </a:lnTo>
                <a:lnTo>
                  <a:pt x="774042" y="330200"/>
                </a:lnTo>
                <a:lnTo>
                  <a:pt x="811340" y="304800"/>
                </a:lnTo>
                <a:lnTo>
                  <a:pt x="849296" y="279400"/>
                </a:lnTo>
                <a:lnTo>
                  <a:pt x="887896" y="254000"/>
                </a:lnTo>
                <a:lnTo>
                  <a:pt x="966962" y="203200"/>
                </a:lnTo>
                <a:lnTo>
                  <a:pt x="1007397" y="190500"/>
                </a:lnTo>
                <a:lnTo>
                  <a:pt x="1048412" y="165100"/>
                </a:lnTo>
                <a:lnTo>
                  <a:pt x="1089992" y="152400"/>
                </a:lnTo>
                <a:lnTo>
                  <a:pt x="1132121" y="127000"/>
                </a:lnTo>
                <a:lnTo>
                  <a:pt x="1217964" y="101600"/>
                </a:lnTo>
                <a:lnTo>
                  <a:pt x="1261646" y="76200"/>
                </a:lnTo>
                <a:lnTo>
                  <a:pt x="1395548" y="38100"/>
                </a:lnTo>
                <a:lnTo>
                  <a:pt x="2243001" y="38100"/>
                </a:lnTo>
                <a:lnTo>
                  <a:pt x="2376903" y="76200"/>
                </a:lnTo>
                <a:lnTo>
                  <a:pt x="2420585" y="101600"/>
                </a:lnTo>
                <a:lnTo>
                  <a:pt x="1770645" y="101600"/>
                </a:lnTo>
                <a:lnTo>
                  <a:pt x="1722354" y="114300"/>
                </a:lnTo>
                <a:lnTo>
                  <a:pt x="1626859" y="114300"/>
                </a:lnTo>
                <a:lnTo>
                  <a:pt x="1579691" y="127000"/>
                </a:lnTo>
                <a:lnTo>
                  <a:pt x="1532933" y="127000"/>
                </a:lnTo>
                <a:lnTo>
                  <a:pt x="1395300" y="165100"/>
                </a:lnTo>
                <a:lnTo>
                  <a:pt x="1350363" y="165100"/>
                </a:lnTo>
                <a:lnTo>
                  <a:pt x="1305926" y="190500"/>
                </a:lnTo>
                <a:lnTo>
                  <a:pt x="1175795" y="228600"/>
                </a:lnTo>
                <a:lnTo>
                  <a:pt x="1133537" y="254000"/>
                </a:lnTo>
                <a:lnTo>
                  <a:pt x="1091870" y="266700"/>
                </a:lnTo>
                <a:lnTo>
                  <a:pt x="1050810" y="292100"/>
                </a:lnTo>
                <a:lnTo>
                  <a:pt x="1010376" y="304800"/>
                </a:lnTo>
                <a:lnTo>
                  <a:pt x="970586" y="330200"/>
                </a:lnTo>
                <a:lnTo>
                  <a:pt x="931458" y="355600"/>
                </a:lnTo>
                <a:lnTo>
                  <a:pt x="893009" y="381000"/>
                </a:lnTo>
                <a:lnTo>
                  <a:pt x="855257" y="406400"/>
                </a:lnTo>
                <a:lnTo>
                  <a:pt x="818222" y="431800"/>
                </a:lnTo>
                <a:lnTo>
                  <a:pt x="781920" y="457200"/>
                </a:lnTo>
                <a:lnTo>
                  <a:pt x="746369" y="482600"/>
                </a:lnTo>
                <a:lnTo>
                  <a:pt x="711587" y="508000"/>
                </a:lnTo>
                <a:lnTo>
                  <a:pt x="677593" y="546100"/>
                </a:lnTo>
                <a:lnTo>
                  <a:pt x="644405" y="571500"/>
                </a:lnTo>
                <a:lnTo>
                  <a:pt x="612040" y="609600"/>
                </a:lnTo>
                <a:lnTo>
                  <a:pt x="580515" y="635000"/>
                </a:lnTo>
                <a:lnTo>
                  <a:pt x="549851" y="673100"/>
                </a:lnTo>
                <a:lnTo>
                  <a:pt x="520063" y="711200"/>
                </a:lnTo>
                <a:lnTo>
                  <a:pt x="491170" y="736600"/>
                </a:lnTo>
                <a:lnTo>
                  <a:pt x="463191" y="774700"/>
                </a:lnTo>
                <a:lnTo>
                  <a:pt x="436143" y="812800"/>
                </a:lnTo>
                <a:lnTo>
                  <a:pt x="410043" y="850900"/>
                </a:lnTo>
                <a:lnTo>
                  <a:pt x="384911" y="889000"/>
                </a:lnTo>
                <a:lnTo>
                  <a:pt x="360763" y="927100"/>
                </a:lnTo>
                <a:lnTo>
                  <a:pt x="337619" y="965200"/>
                </a:lnTo>
                <a:lnTo>
                  <a:pt x="315495" y="1003300"/>
                </a:lnTo>
                <a:lnTo>
                  <a:pt x="294410" y="1041400"/>
                </a:lnTo>
                <a:lnTo>
                  <a:pt x="274381" y="1079500"/>
                </a:lnTo>
                <a:lnTo>
                  <a:pt x="255428" y="1130300"/>
                </a:lnTo>
                <a:lnTo>
                  <a:pt x="237567" y="1168400"/>
                </a:lnTo>
                <a:lnTo>
                  <a:pt x="220817" y="1206500"/>
                </a:lnTo>
                <a:lnTo>
                  <a:pt x="205195" y="1257300"/>
                </a:lnTo>
                <a:lnTo>
                  <a:pt x="190720" y="1295400"/>
                </a:lnTo>
                <a:lnTo>
                  <a:pt x="177409" y="1346200"/>
                </a:lnTo>
                <a:lnTo>
                  <a:pt x="165281" y="1384300"/>
                </a:lnTo>
                <a:lnTo>
                  <a:pt x="154353" y="1435100"/>
                </a:lnTo>
                <a:lnTo>
                  <a:pt x="144644" y="1485900"/>
                </a:lnTo>
                <a:lnTo>
                  <a:pt x="136171" y="1524000"/>
                </a:lnTo>
                <a:lnTo>
                  <a:pt x="128952" y="1574800"/>
                </a:lnTo>
                <a:lnTo>
                  <a:pt x="123005" y="1625600"/>
                </a:lnTo>
                <a:lnTo>
                  <a:pt x="118349" y="1663700"/>
                </a:lnTo>
                <a:lnTo>
                  <a:pt x="115001" y="1714500"/>
                </a:lnTo>
                <a:lnTo>
                  <a:pt x="112978" y="1765300"/>
                </a:lnTo>
                <a:lnTo>
                  <a:pt x="112300" y="1816100"/>
                </a:lnTo>
                <a:lnTo>
                  <a:pt x="112978" y="1866900"/>
                </a:lnTo>
                <a:lnTo>
                  <a:pt x="115001" y="1905000"/>
                </a:lnTo>
                <a:lnTo>
                  <a:pt x="118349" y="1955800"/>
                </a:lnTo>
                <a:lnTo>
                  <a:pt x="123005" y="2006600"/>
                </a:lnTo>
                <a:lnTo>
                  <a:pt x="128952" y="2057400"/>
                </a:lnTo>
                <a:lnTo>
                  <a:pt x="136171" y="2095500"/>
                </a:lnTo>
                <a:lnTo>
                  <a:pt x="144644" y="2146300"/>
                </a:lnTo>
                <a:lnTo>
                  <a:pt x="154353" y="2197100"/>
                </a:lnTo>
                <a:lnTo>
                  <a:pt x="165281" y="2235200"/>
                </a:lnTo>
                <a:lnTo>
                  <a:pt x="177409" y="2286000"/>
                </a:lnTo>
                <a:lnTo>
                  <a:pt x="190720" y="2324100"/>
                </a:lnTo>
                <a:lnTo>
                  <a:pt x="205195" y="2374900"/>
                </a:lnTo>
                <a:lnTo>
                  <a:pt x="220817" y="2413000"/>
                </a:lnTo>
                <a:lnTo>
                  <a:pt x="237567" y="2451100"/>
                </a:lnTo>
                <a:lnTo>
                  <a:pt x="255428" y="2501900"/>
                </a:lnTo>
                <a:lnTo>
                  <a:pt x="274381" y="2540000"/>
                </a:lnTo>
                <a:lnTo>
                  <a:pt x="294410" y="2578100"/>
                </a:lnTo>
                <a:lnTo>
                  <a:pt x="315495" y="2616200"/>
                </a:lnTo>
                <a:lnTo>
                  <a:pt x="337619" y="2667000"/>
                </a:lnTo>
                <a:lnTo>
                  <a:pt x="360763" y="2705100"/>
                </a:lnTo>
                <a:lnTo>
                  <a:pt x="384911" y="2743200"/>
                </a:lnTo>
                <a:lnTo>
                  <a:pt x="410043" y="2781300"/>
                </a:lnTo>
                <a:lnTo>
                  <a:pt x="436143" y="2819400"/>
                </a:lnTo>
                <a:lnTo>
                  <a:pt x="463191" y="2844800"/>
                </a:lnTo>
                <a:lnTo>
                  <a:pt x="491170" y="2882900"/>
                </a:lnTo>
                <a:lnTo>
                  <a:pt x="520063" y="2921000"/>
                </a:lnTo>
                <a:lnTo>
                  <a:pt x="549851" y="2959100"/>
                </a:lnTo>
                <a:lnTo>
                  <a:pt x="580515" y="2984500"/>
                </a:lnTo>
                <a:lnTo>
                  <a:pt x="612040" y="3022600"/>
                </a:lnTo>
                <a:lnTo>
                  <a:pt x="644405" y="3048000"/>
                </a:lnTo>
                <a:lnTo>
                  <a:pt x="677593" y="3086100"/>
                </a:lnTo>
                <a:lnTo>
                  <a:pt x="711587" y="3111500"/>
                </a:lnTo>
                <a:lnTo>
                  <a:pt x="746369" y="3136900"/>
                </a:lnTo>
                <a:lnTo>
                  <a:pt x="781920" y="3175000"/>
                </a:lnTo>
                <a:lnTo>
                  <a:pt x="818222" y="3200400"/>
                </a:lnTo>
                <a:lnTo>
                  <a:pt x="855257" y="3225800"/>
                </a:lnTo>
                <a:lnTo>
                  <a:pt x="893009" y="3251200"/>
                </a:lnTo>
                <a:lnTo>
                  <a:pt x="931458" y="3276600"/>
                </a:lnTo>
                <a:lnTo>
                  <a:pt x="970586" y="3289300"/>
                </a:lnTo>
                <a:lnTo>
                  <a:pt x="1010376" y="3314700"/>
                </a:lnTo>
                <a:lnTo>
                  <a:pt x="1050810" y="3340100"/>
                </a:lnTo>
                <a:lnTo>
                  <a:pt x="1091870" y="3352800"/>
                </a:lnTo>
                <a:lnTo>
                  <a:pt x="1133537" y="3378200"/>
                </a:lnTo>
                <a:lnTo>
                  <a:pt x="1175795" y="3390900"/>
                </a:lnTo>
                <a:lnTo>
                  <a:pt x="1218624" y="3416300"/>
                </a:lnTo>
                <a:lnTo>
                  <a:pt x="1486603" y="3492500"/>
                </a:lnTo>
                <a:lnTo>
                  <a:pt x="1532933" y="3492500"/>
                </a:lnTo>
                <a:lnTo>
                  <a:pt x="1579691" y="3505200"/>
                </a:lnTo>
                <a:lnTo>
                  <a:pt x="1626859" y="3505200"/>
                </a:lnTo>
                <a:lnTo>
                  <a:pt x="1674419" y="3517900"/>
                </a:lnTo>
                <a:lnTo>
                  <a:pt x="2461485" y="3517900"/>
                </a:lnTo>
                <a:lnTo>
                  <a:pt x="2150015" y="3606800"/>
                </a:lnTo>
                <a:close/>
              </a:path>
              <a:path w="3638550" h="3632200">
                <a:moveTo>
                  <a:pt x="2461485" y="3517900"/>
                </a:moveTo>
                <a:lnTo>
                  <a:pt x="1964130" y="3517900"/>
                </a:lnTo>
                <a:lnTo>
                  <a:pt x="2011690" y="3505200"/>
                </a:lnTo>
                <a:lnTo>
                  <a:pt x="2058859" y="3505200"/>
                </a:lnTo>
                <a:lnTo>
                  <a:pt x="2105616" y="3492500"/>
                </a:lnTo>
                <a:lnTo>
                  <a:pt x="2151946" y="3492500"/>
                </a:lnTo>
                <a:lnTo>
                  <a:pt x="2419925" y="3416300"/>
                </a:lnTo>
                <a:lnTo>
                  <a:pt x="2462754" y="3390900"/>
                </a:lnTo>
                <a:lnTo>
                  <a:pt x="2505012" y="3378200"/>
                </a:lnTo>
                <a:lnTo>
                  <a:pt x="2546679" y="3352800"/>
                </a:lnTo>
                <a:lnTo>
                  <a:pt x="2587739" y="3340100"/>
                </a:lnTo>
                <a:lnTo>
                  <a:pt x="2628173" y="3314700"/>
                </a:lnTo>
                <a:lnTo>
                  <a:pt x="2667963" y="3289300"/>
                </a:lnTo>
                <a:lnTo>
                  <a:pt x="2707091" y="3276600"/>
                </a:lnTo>
                <a:lnTo>
                  <a:pt x="2745540" y="3251200"/>
                </a:lnTo>
                <a:lnTo>
                  <a:pt x="2783292" y="3225800"/>
                </a:lnTo>
                <a:lnTo>
                  <a:pt x="2820327" y="3200400"/>
                </a:lnTo>
                <a:lnTo>
                  <a:pt x="2856630" y="3175000"/>
                </a:lnTo>
                <a:lnTo>
                  <a:pt x="2892180" y="3136900"/>
                </a:lnTo>
                <a:lnTo>
                  <a:pt x="2926962" y="3111500"/>
                </a:lnTo>
                <a:lnTo>
                  <a:pt x="2960956" y="3086100"/>
                </a:lnTo>
                <a:lnTo>
                  <a:pt x="2994144" y="3048000"/>
                </a:lnTo>
                <a:lnTo>
                  <a:pt x="3026509" y="3022600"/>
                </a:lnTo>
                <a:lnTo>
                  <a:pt x="3058034" y="2984500"/>
                </a:lnTo>
                <a:lnTo>
                  <a:pt x="3088698" y="2959100"/>
                </a:lnTo>
                <a:lnTo>
                  <a:pt x="3118486" y="2921000"/>
                </a:lnTo>
                <a:lnTo>
                  <a:pt x="3147379" y="2882900"/>
                </a:lnTo>
                <a:lnTo>
                  <a:pt x="3175358" y="2844800"/>
                </a:lnTo>
                <a:lnTo>
                  <a:pt x="3202406" y="2819400"/>
                </a:lnTo>
                <a:lnTo>
                  <a:pt x="3228506" y="2781300"/>
                </a:lnTo>
                <a:lnTo>
                  <a:pt x="3253638" y="2743200"/>
                </a:lnTo>
                <a:lnTo>
                  <a:pt x="3277786" y="2705100"/>
                </a:lnTo>
                <a:lnTo>
                  <a:pt x="3300931" y="2667000"/>
                </a:lnTo>
                <a:lnTo>
                  <a:pt x="3323054" y="2616200"/>
                </a:lnTo>
                <a:lnTo>
                  <a:pt x="3344139" y="2578100"/>
                </a:lnTo>
                <a:lnTo>
                  <a:pt x="3364168" y="2540000"/>
                </a:lnTo>
                <a:lnTo>
                  <a:pt x="3383121" y="2501900"/>
                </a:lnTo>
                <a:lnTo>
                  <a:pt x="3400982" y="2451100"/>
                </a:lnTo>
                <a:lnTo>
                  <a:pt x="3417732" y="2413000"/>
                </a:lnTo>
                <a:lnTo>
                  <a:pt x="3433354" y="2374900"/>
                </a:lnTo>
                <a:lnTo>
                  <a:pt x="3447829" y="2324100"/>
                </a:lnTo>
                <a:lnTo>
                  <a:pt x="3461140" y="2286000"/>
                </a:lnTo>
                <a:lnTo>
                  <a:pt x="3473268" y="2235200"/>
                </a:lnTo>
                <a:lnTo>
                  <a:pt x="3484196" y="2197100"/>
                </a:lnTo>
                <a:lnTo>
                  <a:pt x="3493905" y="2146300"/>
                </a:lnTo>
                <a:lnTo>
                  <a:pt x="3502379" y="2095500"/>
                </a:lnTo>
                <a:lnTo>
                  <a:pt x="3509597" y="2057400"/>
                </a:lnTo>
                <a:lnTo>
                  <a:pt x="3515544" y="2006600"/>
                </a:lnTo>
                <a:lnTo>
                  <a:pt x="3520200" y="1955800"/>
                </a:lnTo>
                <a:lnTo>
                  <a:pt x="3523548" y="1905000"/>
                </a:lnTo>
                <a:lnTo>
                  <a:pt x="3525571" y="1866900"/>
                </a:lnTo>
                <a:lnTo>
                  <a:pt x="3526249" y="1816100"/>
                </a:lnTo>
                <a:lnTo>
                  <a:pt x="3525566" y="1765300"/>
                </a:lnTo>
                <a:lnTo>
                  <a:pt x="3523529" y="1714500"/>
                </a:lnTo>
                <a:lnTo>
                  <a:pt x="3520158" y="1663700"/>
                </a:lnTo>
                <a:lnTo>
                  <a:pt x="3515469" y="1625600"/>
                </a:lnTo>
                <a:lnTo>
                  <a:pt x="3509483" y="1574800"/>
                </a:lnTo>
                <a:lnTo>
                  <a:pt x="3502217" y="1524000"/>
                </a:lnTo>
                <a:lnTo>
                  <a:pt x="3493690" y="1485900"/>
                </a:lnTo>
                <a:lnTo>
                  <a:pt x="3483920" y="1435100"/>
                </a:lnTo>
                <a:lnTo>
                  <a:pt x="3472925" y="1384300"/>
                </a:lnTo>
                <a:lnTo>
                  <a:pt x="3460725" y="1346200"/>
                </a:lnTo>
                <a:lnTo>
                  <a:pt x="3447338" y="1295400"/>
                </a:lnTo>
                <a:lnTo>
                  <a:pt x="3432782" y="1257300"/>
                </a:lnTo>
                <a:lnTo>
                  <a:pt x="3417076" y="1206500"/>
                </a:lnTo>
                <a:lnTo>
                  <a:pt x="3400237" y="1168400"/>
                </a:lnTo>
                <a:lnTo>
                  <a:pt x="3382286" y="1130300"/>
                </a:lnTo>
                <a:lnTo>
                  <a:pt x="3363239" y="1079500"/>
                </a:lnTo>
                <a:lnTo>
                  <a:pt x="3343116" y="1041400"/>
                </a:lnTo>
                <a:lnTo>
                  <a:pt x="3321935" y="1003300"/>
                </a:lnTo>
                <a:lnTo>
                  <a:pt x="3299715" y="965200"/>
                </a:lnTo>
                <a:lnTo>
                  <a:pt x="3276473" y="927100"/>
                </a:lnTo>
                <a:lnTo>
                  <a:pt x="3252229" y="889000"/>
                </a:lnTo>
                <a:lnTo>
                  <a:pt x="3227001" y="850900"/>
                </a:lnTo>
                <a:lnTo>
                  <a:pt x="3200808" y="812800"/>
                </a:lnTo>
                <a:lnTo>
                  <a:pt x="3173667" y="774700"/>
                </a:lnTo>
                <a:lnTo>
                  <a:pt x="3145598" y="736600"/>
                </a:lnTo>
                <a:lnTo>
                  <a:pt x="3116618" y="711200"/>
                </a:lnTo>
                <a:lnTo>
                  <a:pt x="3086747" y="673100"/>
                </a:lnTo>
                <a:lnTo>
                  <a:pt x="3056003" y="635000"/>
                </a:lnTo>
                <a:lnTo>
                  <a:pt x="3024404" y="609600"/>
                </a:lnTo>
                <a:lnTo>
                  <a:pt x="2991968" y="571500"/>
                </a:lnTo>
                <a:lnTo>
                  <a:pt x="2958715" y="546100"/>
                </a:lnTo>
                <a:lnTo>
                  <a:pt x="2924663" y="508000"/>
                </a:lnTo>
                <a:lnTo>
                  <a:pt x="2889830" y="482600"/>
                </a:lnTo>
                <a:lnTo>
                  <a:pt x="2854234" y="457200"/>
                </a:lnTo>
                <a:lnTo>
                  <a:pt x="2817895" y="431800"/>
                </a:lnTo>
                <a:lnTo>
                  <a:pt x="2780830" y="406400"/>
                </a:lnTo>
                <a:lnTo>
                  <a:pt x="2743058" y="381000"/>
                </a:lnTo>
                <a:lnTo>
                  <a:pt x="2704598" y="355600"/>
                </a:lnTo>
                <a:lnTo>
                  <a:pt x="2665468" y="330200"/>
                </a:lnTo>
                <a:lnTo>
                  <a:pt x="2625686" y="304800"/>
                </a:lnTo>
                <a:lnTo>
                  <a:pt x="2585271" y="292100"/>
                </a:lnTo>
                <a:lnTo>
                  <a:pt x="2544242" y="266700"/>
                </a:lnTo>
                <a:lnTo>
                  <a:pt x="2502617" y="254000"/>
                </a:lnTo>
                <a:lnTo>
                  <a:pt x="2460414" y="228600"/>
                </a:lnTo>
                <a:lnTo>
                  <a:pt x="2330525" y="190500"/>
                </a:lnTo>
                <a:lnTo>
                  <a:pt x="2286197" y="165100"/>
                </a:lnTo>
                <a:lnTo>
                  <a:pt x="2241383" y="165100"/>
                </a:lnTo>
                <a:lnTo>
                  <a:pt x="2104216" y="127000"/>
                </a:lnTo>
                <a:lnTo>
                  <a:pt x="2057646" y="127000"/>
                </a:lnTo>
                <a:lnTo>
                  <a:pt x="2010683" y="114300"/>
                </a:lnTo>
                <a:lnTo>
                  <a:pt x="1915654" y="114300"/>
                </a:lnTo>
                <a:lnTo>
                  <a:pt x="1867624" y="101600"/>
                </a:lnTo>
                <a:lnTo>
                  <a:pt x="2420585" y="101600"/>
                </a:lnTo>
                <a:lnTo>
                  <a:pt x="2548557" y="139700"/>
                </a:lnTo>
                <a:lnTo>
                  <a:pt x="2631152" y="190500"/>
                </a:lnTo>
                <a:lnTo>
                  <a:pt x="2671587" y="203200"/>
                </a:lnTo>
                <a:lnTo>
                  <a:pt x="2750653" y="254000"/>
                </a:lnTo>
                <a:lnTo>
                  <a:pt x="2789253" y="279400"/>
                </a:lnTo>
                <a:lnTo>
                  <a:pt x="2827209" y="292100"/>
                </a:lnTo>
                <a:lnTo>
                  <a:pt x="2864507" y="317500"/>
                </a:lnTo>
                <a:lnTo>
                  <a:pt x="2901130" y="355600"/>
                </a:lnTo>
                <a:lnTo>
                  <a:pt x="2937062" y="381000"/>
                </a:lnTo>
                <a:lnTo>
                  <a:pt x="2972289" y="406400"/>
                </a:lnTo>
                <a:lnTo>
                  <a:pt x="3006794" y="431800"/>
                </a:lnTo>
                <a:lnTo>
                  <a:pt x="3040561" y="469900"/>
                </a:lnTo>
                <a:lnTo>
                  <a:pt x="3073576" y="495300"/>
                </a:lnTo>
                <a:lnTo>
                  <a:pt x="3105822" y="520700"/>
                </a:lnTo>
                <a:lnTo>
                  <a:pt x="3137284" y="558800"/>
                </a:lnTo>
                <a:lnTo>
                  <a:pt x="3167945" y="596900"/>
                </a:lnTo>
                <a:lnTo>
                  <a:pt x="3197791" y="622300"/>
                </a:lnTo>
                <a:lnTo>
                  <a:pt x="3226805" y="660400"/>
                </a:lnTo>
                <a:lnTo>
                  <a:pt x="3254972" y="698500"/>
                </a:lnTo>
                <a:lnTo>
                  <a:pt x="3282276" y="736600"/>
                </a:lnTo>
                <a:lnTo>
                  <a:pt x="3308701" y="762000"/>
                </a:lnTo>
                <a:lnTo>
                  <a:pt x="3334233" y="800100"/>
                </a:lnTo>
                <a:lnTo>
                  <a:pt x="3358854" y="838200"/>
                </a:lnTo>
                <a:lnTo>
                  <a:pt x="3382550" y="876300"/>
                </a:lnTo>
                <a:lnTo>
                  <a:pt x="3405304" y="927100"/>
                </a:lnTo>
                <a:lnTo>
                  <a:pt x="3427101" y="965200"/>
                </a:lnTo>
                <a:lnTo>
                  <a:pt x="3447926" y="1003300"/>
                </a:lnTo>
                <a:lnTo>
                  <a:pt x="3467762" y="1041400"/>
                </a:lnTo>
                <a:lnTo>
                  <a:pt x="3486594" y="1079500"/>
                </a:lnTo>
                <a:lnTo>
                  <a:pt x="3504407" y="1130300"/>
                </a:lnTo>
                <a:lnTo>
                  <a:pt x="3521184" y="1168400"/>
                </a:lnTo>
                <a:lnTo>
                  <a:pt x="3536910" y="1206500"/>
                </a:lnTo>
                <a:lnTo>
                  <a:pt x="3551568" y="1257300"/>
                </a:lnTo>
                <a:lnTo>
                  <a:pt x="3565145" y="1295400"/>
                </a:lnTo>
                <a:lnTo>
                  <a:pt x="3577623" y="1346200"/>
                </a:lnTo>
                <a:lnTo>
                  <a:pt x="3588987" y="1384300"/>
                </a:lnTo>
                <a:lnTo>
                  <a:pt x="3599222" y="1435100"/>
                </a:lnTo>
                <a:lnTo>
                  <a:pt x="3608311" y="1485900"/>
                </a:lnTo>
                <a:lnTo>
                  <a:pt x="3616239" y="1524000"/>
                </a:lnTo>
                <a:lnTo>
                  <a:pt x="3622991" y="1574800"/>
                </a:lnTo>
                <a:lnTo>
                  <a:pt x="3628550" y="1625600"/>
                </a:lnTo>
                <a:lnTo>
                  <a:pt x="3632901" y="1663700"/>
                </a:lnTo>
                <a:lnTo>
                  <a:pt x="3636029" y="1714500"/>
                </a:lnTo>
                <a:lnTo>
                  <a:pt x="3637917" y="1765300"/>
                </a:lnTo>
                <a:lnTo>
                  <a:pt x="3638550" y="1816100"/>
                </a:lnTo>
                <a:lnTo>
                  <a:pt x="3637912" y="1866900"/>
                </a:lnTo>
                <a:lnTo>
                  <a:pt x="3636012" y="1905000"/>
                </a:lnTo>
                <a:lnTo>
                  <a:pt x="3632864" y="1955800"/>
                </a:lnTo>
                <a:lnTo>
                  <a:pt x="3628485" y="2006600"/>
                </a:lnTo>
                <a:lnTo>
                  <a:pt x="3622890" y="2057400"/>
                </a:lnTo>
                <a:lnTo>
                  <a:pt x="3616097" y="2095500"/>
                </a:lnTo>
                <a:lnTo>
                  <a:pt x="3608121" y="2146300"/>
                </a:lnTo>
                <a:lnTo>
                  <a:pt x="3598978" y="2197100"/>
                </a:lnTo>
                <a:lnTo>
                  <a:pt x="3588684" y="2235200"/>
                </a:lnTo>
                <a:lnTo>
                  <a:pt x="3577255" y="2286000"/>
                </a:lnTo>
                <a:lnTo>
                  <a:pt x="3564709" y="2324100"/>
                </a:lnTo>
                <a:lnTo>
                  <a:pt x="3551060" y="2374900"/>
                </a:lnTo>
                <a:lnTo>
                  <a:pt x="3536324" y="2413000"/>
                </a:lnTo>
                <a:lnTo>
                  <a:pt x="3520519" y="2451100"/>
                </a:lnTo>
                <a:lnTo>
                  <a:pt x="3503659" y="2501900"/>
                </a:lnTo>
                <a:lnTo>
                  <a:pt x="3485762" y="2540000"/>
                </a:lnTo>
                <a:lnTo>
                  <a:pt x="3466843" y="2578100"/>
                </a:lnTo>
                <a:lnTo>
                  <a:pt x="3446918" y="2628900"/>
                </a:lnTo>
                <a:lnTo>
                  <a:pt x="3426004" y="2667000"/>
                </a:lnTo>
                <a:lnTo>
                  <a:pt x="3404116" y="2705100"/>
                </a:lnTo>
                <a:lnTo>
                  <a:pt x="3381272" y="2743200"/>
                </a:lnTo>
                <a:lnTo>
                  <a:pt x="3357485" y="2781300"/>
                </a:lnTo>
                <a:lnTo>
                  <a:pt x="3332774" y="2819400"/>
                </a:lnTo>
                <a:lnTo>
                  <a:pt x="3307154" y="2857500"/>
                </a:lnTo>
                <a:lnTo>
                  <a:pt x="3280641" y="2895600"/>
                </a:lnTo>
                <a:lnTo>
                  <a:pt x="3253252" y="2933700"/>
                </a:lnTo>
                <a:lnTo>
                  <a:pt x="3225001" y="2971800"/>
                </a:lnTo>
                <a:lnTo>
                  <a:pt x="3195906" y="2997200"/>
                </a:lnTo>
                <a:lnTo>
                  <a:pt x="3165983" y="3035300"/>
                </a:lnTo>
                <a:lnTo>
                  <a:pt x="3135248" y="3073400"/>
                </a:lnTo>
                <a:lnTo>
                  <a:pt x="3103716" y="3098800"/>
                </a:lnTo>
                <a:lnTo>
                  <a:pt x="3071405" y="3136900"/>
                </a:lnTo>
                <a:lnTo>
                  <a:pt x="3038329" y="3162300"/>
                </a:lnTo>
                <a:lnTo>
                  <a:pt x="3004506" y="3187700"/>
                </a:lnTo>
                <a:lnTo>
                  <a:pt x="2969951" y="3225800"/>
                </a:lnTo>
                <a:lnTo>
                  <a:pt x="2934680" y="3251200"/>
                </a:lnTo>
                <a:lnTo>
                  <a:pt x="2898710" y="3276600"/>
                </a:lnTo>
                <a:lnTo>
                  <a:pt x="2862057" y="3302000"/>
                </a:lnTo>
                <a:lnTo>
                  <a:pt x="2824737" y="3327400"/>
                </a:lnTo>
                <a:lnTo>
                  <a:pt x="2786765" y="3352800"/>
                </a:lnTo>
                <a:lnTo>
                  <a:pt x="2748158" y="3378200"/>
                </a:lnTo>
                <a:lnTo>
                  <a:pt x="2708933" y="3403600"/>
                </a:lnTo>
                <a:lnTo>
                  <a:pt x="2669104" y="3416300"/>
                </a:lnTo>
                <a:lnTo>
                  <a:pt x="2587704" y="3467100"/>
                </a:lnTo>
                <a:lnTo>
                  <a:pt x="2504086" y="3492500"/>
                </a:lnTo>
                <a:lnTo>
                  <a:pt x="2461485" y="3517900"/>
                </a:lnTo>
                <a:close/>
              </a:path>
              <a:path w="3638550" h="3632200">
                <a:moveTo>
                  <a:pt x="2057242" y="3619500"/>
                </a:moveTo>
                <a:lnTo>
                  <a:pt x="1580159" y="3619500"/>
                </a:lnTo>
                <a:lnTo>
                  <a:pt x="1533402" y="3606800"/>
                </a:lnTo>
                <a:lnTo>
                  <a:pt x="2103817" y="3606800"/>
                </a:lnTo>
                <a:lnTo>
                  <a:pt x="2057242" y="3619500"/>
                </a:lnTo>
                <a:close/>
              </a:path>
              <a:path w="3638550" h="3632200">
                <a:moveTo>
                  <a:pt x="1963025" y="3632200"/>
                </a:moveTo>
                <a:lnTo>
                  <a:pt x="1674785" y="3632200"/>
                </a:lnTo>
                <a:lnTo>
                  <a:pt x="1627292" y="3619500"/>
                </a:lnTo>
                <a:lnTo>
                  <a:pt x="2010306" y="3619500"/>
                </a:lnTo>
                <a:lnTo>
                  <a:pt x="1963025" y="363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335193" y="2713215"/>
            <a:ext cx="416559" cy="607695"/>
            <a:chOff x="6335193" y="2713215"/>
            <a:chExt cx="416559" cy="607695"/>
          </a:xfrm>
        </p:grpSpPr>
        <p:sp>
          <p:nvSpPr>
            <p:cNvPr id="17" name="object 17"/>
            <p:cNvSpPr/>
            <p:nvPr/>
          </p:nvSpPr>
          <p:spPr>
            <a:xfrm>
              <a:off x="6539982" y="2938192"/>
              <a:ext cx="207010" cy="375285"/>
            </a:xfrm>
            <a:custGeom>
              <a:avLst/>
              <a:gdLst/>
              <a:ahLst/>
              <a:cxnLst/>
              <a:rect l="l" t="t" r="r" b="b"/>
              <a:pathLst>
                <a:path w="207009" h="375285">
                  <a:moveTo>
                    <a:pt x="206431" y="374839"/>
                  </a:moveTo>
                  <a:lnTo>
                    <a:pt x="152067" y="305554"/>
                  </a:lnTo>
                  <a:lnTo>
                    <a:pt x="0" y="11575"/>
                  </a:lnTo>
                  <a:lnTo>
                    <a:pt x="27780" y="0"/>
                  </a:lnTo>
                  <a:lnTo>
                    <a:pt x="178070" y="290382"/>
                  </a:lnTo>
                  <a:lnTo>
                    <a:pt x="206431" y="374839"/>
                  </a:lnTo>
                  <a:close/>
                </a:path>
              </a:pathLst>
            </a:custGeom>
            <a:solidFill>
              <a:srgbClr val="9D9D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8549" y="2997476"/>
              <a:ext cx="171450" cy="304165"/>
            </a:xfrm>
            <a:custGeom>
              <a:avLst/>
              <a:gdLst/>
              <a:ahLst/>
              <a:cxnLst/>
              <a:rect l="l" t="t" r="r" b="b"/>
              <a:pathLst>
                <a:path w="171450" h="304164">
                  <a:moveTo>
                    <a:pt x="170874" y="303601"/>
                  </a:moveTo>
                  <a:lnTo>
                    <a:pt x="124408" y="245729"/>
                  </a:lnTo>
                  <a:lnTo>
                    <a:pt x="0" y="4209"/>
                  </a:lnTo>
                  <a:lnTo>
                    <a:pt x="7418" y="0"/>
                  </a:lnTo>
                  <a:lnTo>
                    <a:pt x="170874" y="303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405" y="2938177"/>
              <a:ext cx="217804" cy="382905"/>
            </a:xfrm>
            <a:custGeom>
              <a:avLst/>
              <a:gdLst/>
              <a:ahLst/>
              <a:cxnLst/>
              <a:rect l="l" t="t" r="r" b="b"/>
              <a:pathLst>
                <a:path w="217804" h="382904">
                  <a:moveTo>
                    <a:pt x="217308" y="382712"/>
                  </a:moveTo>
                  <a:lnTo>
                    <a:pt x="172424" y="333440"/>
                  </a:lnTo>
                  <a:lnTo>
                    <a:pt x="0" y="13529"/>
                  </a:lnTo>
                  <a:lnTo>
                    <a:pt x="9605" y="10018"/>
                  </a:lnTo>
                  <a:lnTo>
                    <a:pt x="30890" y="3472"/>
                  </a:lnTo>
                  <a:lnTo>
                    <a:pt x="40509" y="0"/>
                  </a:lnTo>
                  <a:lnTo>
                    <a:pt x="45144" y="8944"/>
                  </a:lnTo>
                  <a:lnTo>
                    <a:pt x="31405" y="8944"/>
                  </a:lnTo>
                  <a:lnTo>
                    <a:pt x="10909" y="17515"/>
                  </a:lnTo>
                  <a:lnTo>
                    <a:pt x="160100" y="305978"/>
                  </a:lnTo>
                  <a:lnTo>
                    <a:pt x="170293" y="318851"/>
                  </a:lnTo>
                  <a:lnTo>
                    <a:pt x="180905" y="331173"/>
                  </a:lnTo>
                  <a:lnTo>
                    <a:pt x="191586" y="343450"/>
                  </a:lnTo>
                  <a:lnTo>
                    <a:pt x="201987" y="356188"/>
                  </a:lnTo>
                  <a:lnTo>
                    <a:pt x="209510" y="356188"/>
                  </a:lnTo>
                  <a:lnTo>
                    <a:pt x="210657" y="360576"/>
                  </a:lnTo>
                  <a:lnTo>
                    <a:pt x="217308" y="382712"/>
                  </a:lnTo>
                  <a:close/>
                </a:path>
                <a:path w="217804" h="382904">
                  <a:moveTo>
                    <a:pt x="209510" y="356188"/>
                  </a:moveTo>
                  <a:lnTo>
                    <a:pt x="201987" y="356188"/>
                  </a:lnTo>
                  <a:lnTo>
                    <a:pt x="196770" y="339637"/>
                  </a:lnTo>
                  <a:lnTo>
                    <a:pt x="186336" y="304067"/>
                  </a:lnTo>
                  <a:lnTo>
                    <a:pt x="181119" y="287515"/>
                  </a:lnTo>
                  <a:lnTo>
                    <a:pt x="156335" y="240246"/>
                  </a:lnTo>
                  <a:lnTo>
                    <a:pt x="131376" y="193974"/>
                  </a:lnTo>
                  <a:lnTo>
                    <a:pt x="81258" y="102439"/>
                  </a:lnTo>
                  <a:lnTo>
                    <a:pt x="56258" y="56184"/>
                  </a:lnTo>
                  <a:lnTo>
                    <a:pt x="31405" y="8944"/>
                  </a:lnTo>
                  <a:lnTo>
                    <a:pt x="45144" y="8944"/>
                  </a:lnTo>
                  <a:lnTo>
                    <a:pt x="191019" y="289687"/>
                  </a:lnTo>
                  <a:lnTo>
                    <a:pt x="197882" y="311939"/>
                  </a:lnTo>
                  <a:lnTo>
                    <a:pt x="204272" y="336154"/>
                  </a:lnTo>
                  <a:lnTo>
                    <a:pt x="209510" y="356188"/>
                  </a:lnTo>
                  <a:close/>
                </a:path>
                <a:path w="217804" h="382904">
                  <a:moveTo>
                    <a:pt x="10908" y="17513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40087" y="2717222"/>
              <a:ext cx="370840" cy="314325"/>
            </a:xfrm>
            <a:custGeom>
              <a:avLst/>
              <a:gdLst/>
              <a:ahLst/>
              <a:cxnLst/>
              <a:rect l="l" t="t" r="r" b="b"/>
              <a:pathLst>
                <a:path w="370840" h="314325">
                  <a:moveTo>
                    <a:pt x="235518" y="277497"/>
                  </a:moveTo>
                  <a:lnTo>
                    <a:pt x="179953" y="300241"/>
                  </a:lnTo>
                  <a:lnTo>
                    <a:pt x="127963" y="312486"/>
                  </a:lnTo>
                  <a:lnTo>
                    <a:pt x="82977" y="314105"/>
                  </a:lnTo>
                  <a:lnTo>
                    <a:pt x="48429" y="304974"/>
                  </a:lnTo>
                  <a:lnTo>
                    <a:pt x="27748" y="284968"/>
                  </a:lnTo>
                  <a:lnTo>
                    <a:pt x="23607" y="269015"/>
                  </a:lnTo>
                  <a:lnTo>
                    <a:pt x="25553" y="251165"/>
                  </a:lnTo>
                  <a:lnTo>
                    <a:pt x="33144" y="231942"/>
                  </a:lnTo>
                  <a:lnTo>
                    <a:pt x="45938" y="211874"/>
                  </a:lnTo>
                  <a:lnTo>
                    <a:pt x="38872" y="198377"/>
                  </a:lnTo>
                  <a:lnTo>
                    <a:pt x="30934" y="185385"/>
                  </a:lnTo>
                  <a:lnTo>
                    <a:pt x="22855" y="173456"/>
                  </a:lnTo>
                  <a:lnTo>
                    <a:pt x="15369" y="163153"/>
                  </a:lnTo>
                  <a:lnTo>
                    <a:pt x="8507" y="159909"/>
                  </a:lnTo>
                  <a:lnTo>
                    <a:pt x="3205" y="155494"/>
                  </a:lnTo>
                  <a:lnTo>
                    <a:pt x="263" y="149544"/>
                  </a:lnTo>
                  <a:lnTo>
                    <a:pt x="0" y="123084"/>
                  </a:lnTo>
                  <a:lnTo>
                    <a:pt x="19434" y="91697"/>
                  </a:lnTo>
                  <a:lnTo>
                    <a:pt x="55222" y="59251"/>
                  </a:lnTo>
                  <a:lnTo>
                    <a:pt x="104004" y="29619"/>
                  </a:lnTo>
                  <a:lnTo>
                    <a:pt x="154927" y="9253"/>
                  </a:lnTo>
                  <a:lnTo>
                    <a:pt x="200831" y="0"/>
                  </a:lnTo>
                  <a:lnTo>
                    <a:pt x="237252" y="2130"/>
                  </a:lnTo>
                  <a:lnTo>
                    <a:pt x="259726" y="15914"/>
                  </a:lnTo>
                  <a:lnTo>
                    <a:pt x="259965" y="16097"/>
                  </a:lnTo>
                  <a:lnTo>
                    <a:pt x="260314" y="16178"/>
                  </a:lnTo>
                  <a:lnTo>
                    <a:pt x="260519" y="16389"/>
                  </a:lnTo>
                  <a:lnTo>
                    <a:pt x="260491" y="16627"/>
                  </a:lnTo>
                  <a:lnTo>
                    <a:pt x="260502" y="16857"/>
                  </a:lnTo>
                  <a:lnTo>
                    <a:pt x="260477" y="17094"/>
                  </a:lnTo>
                  <a:lnTo>
                    <a:pt x="260969" y="17870"/>
                  </a:lnTo>
                  <a:lnTo>
                    <a:pt x="261589" y="18552"/>
                  </a:lnTo>
                  <a:lnTo>
                    <a:pt x="265226" y="25907"/>
                  </a:lnTo>
                  <a:lnTo>
                    <a:pt x="265263" y="33603"/>
                  </a:lnTo>
                  <a:lnTo>
                    <a:pt x="263078" y="41891"/>
                  </a:lnTo>
                  <a:lnTo>
                    <a:pt x="267725" y="54033"/>
                  </a:lnTo>
                  <a:lnTo>
                    <a:pt x="274090" y="65639"/>
                  </a:lnTo>
                  <a:lnTo>
                    <a:pt x="281747" y="76635"/>
                  </a:lnTo>
                  <a:lnTo>
                    <a:pt x="290272" y="86948"/>
                  </a:lnTo>
                  <a:lnTo>
                    <a:pt x="316725" y="87886"/>
                  </a:lnTo>
                  <a:lnTo>
                    <a:pt x="338937" y="93013"/>
                  </a:lnTo>
                  <a:lnTo>
                    <a:pt x="356049" y="102410"/>
                  </a:lnTo>
                  <a:lnTo>
                    <a:pt x="367201" y="116155"/>
                  </a:lnTo>
                  <a:lnTo>
                    <a:pt x="370565" y="144774"/>
                  </a:lnTo>
                  <a:lnTo>
                    <a:pt x="356902" y="177881"/>
                  </a:lnTo>
                  <a:lnTo>
                    <a:pt x="328389" y="212813"/>
                  </a:lnTo>
                  <a:lnTo>
                    <a:pt x="287202" y="246906"/>
                  </a:lnTo>
                  <a:lnTo>
                    <a:pt x="235518" y="277497"/>
                  </a:lnTo>
                  <a:close/>
                </a:path>
              </a:pathLst>
            </a:custGeom>
            <a:solidFill>
              <a:srgbClr val="0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4092" y="2720964"/>
              <a:ext cx="253150" cy="1547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4139" y="2760058"/>
              <a:ext cx="266149" cy="1790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7816" y="2835426"/>
              <a:ext cx="325979" cy="19154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193" y="2713215"/>
              <a:ext cx="381000" cy="322580"/>
            </a:xfrm>
            <a:custGeom>
              <a:avLst/>
              <a:gdLst/>
              <a:ahLst/>
              <a:cxnLst/>
              <a:rect l="l" t="t" r="r" b="b"/>
              <a:pathLst>
                <a:path w="381000" h="322580">
                  <a:moveTo>
                    <a:pt x="110367" y="322117"/>
                  </a:moveTo>
                  <a:lnTo>
                    <a:pt x="68627" y="318738"/>
                  </a:lnTo>
                  <a:lnTo>
                    <a:pt x="33862" y="297553"/>
                  </a:lnTo>
                  <a:lnTo>
                    <a:pt x="27026" y="280207"/>
                  </a:lnTo>
                  <a:lnTo>
                    <a:pt x="27706" y="260729"/>
                  </a:lnTo>
                  <a:lnTo>
                    <a:pt x="33542" y="241381"/>
                  </a:lnTo>
                  <a:lnTo>
                    <a:pt x="42171" y="224425"/>
                  </a:lnTo>
                  <a:lnTo>
                    <a:pt x="47688" y="217120"/>
                  </a:lnTo>
                  <a:lnTo>
                    <a:pt x="46612" y="210393"/>
                  </a:lnTo>
                  <a:lnTo>
                    <a:pt x="41755" y="203587"/>
                  </a:lnTo>
                  <a:lnTo>
                    <a:pt x="35927" y="196046"/>
                  </a:lnTo>
                  <a:lnTo>
                    <a:pt x="31740" y="187585"/>
                  </a:lnTo>
                  <a:lnTo>
                    <a:pt x="29246" y="179626"/>
                  </a:lnTo>
                  <a:lnTo>
                    <a:pt x="25870" y="172537"/>
                  </a:lnTo>
                  <a:lnTo>
                    <a:pt x="19038" y="166685"/>
                  </a:lnTo>
                  <a:lnTo>
                    <a:pt x="4536" y="157403"/>
                  </a:lnTo>
                  <a:lnTo>
                    <a:pt x="0" y="142620"/>
                  </a:lnTo>
                  <a:lnTo>
                    <a:pt x="28812" y="86772"/>
                  </a:lnTo>
                  <a:lnTo>
                    <a:pt x="79773" y="46544"/>
                  </a:lnTo>
                  <a:lnTo>
                    <a:pt x="124319" y="23169"/>
                  </a:lnTo>
                  <a:lnTo>
                    <a:pt x="174972" y="5934"/>
                  </a:lnTo>
                  <a:lnTo>
                    <a:pt x="216910" y="0"/>
                  </a:lnTo>
                  <a:lnTo>
                    <a:pt x="237886" y="1591"/>
                  </a:lnTo>
                  <a:lnTo>
                    <a:pt x="257799" y="8453"/>
                  </a:lnTo>
                  <a:lnTo>
                    <a:pt x="230378" y="8535"/>
                  </a:lnTo>
                  <a:lnTo>
                    <a:pt x="199526" y="9379"/>
                  </a:lnTo>
                  <a:lnTo>
                    <a:pt x="139893" y="25309"/>
                  </a:lnTo>
                  <a:lnTo>
                    <a:pt x="103577" y="41906"/>
                  </a:lnTo>
                  <a:lnTo>
                    <a:pt x="59407" y="70121"/>
                  </a:lnTo>
                  <a:lnTo>
                    <a:pt x="23020" y="105372"/>
                  </a:lnTo>
                  <a:lnTo>
                    <a:pt x="7497" y="137735"/>
                  </a:lnTo>
                  <a:lnTo>
                    <a:pt x="9009" y="148225"/>
                  </a:lnTo>
                  <a:lnTo>
                    <a:pt x="14556" y="157190"/>
                  </a:lnTo>
                  <a:lnTo>
                    <a:pt x="23966" y="163130"/>
                  </a:lnTo>
                  <a:lnTo>
                    <a:pt x="29062" y="169629"/>
                  </a:lnTo>
                  <a:lnTo>
                    <a:pt x="33529" y="176716"/>
                  </a:lnTo>
                  <a:lnTo>
                    <a:pt x="37754" y="183999"/>
                  </a:lnTo>
                  <a:lnTo>
                    <a:pt x="42122" y="191088"/>
                  </a:lnTo>
                  <a:lnTo>
                    <a:pt x="45875" y="197612"/>
                  </a:lnTo>
                  <a:lnTo>
                    <a:pt x="50105" y="204139"/>
                  </a:lnTo>
                  <a:lnTo>
                    <a:pt x="53561" y="210884"/>
                  </a:lnTo>
                  <a:lnTo>
                    <a:pt x="54991" y="218059"/>
                  </a:lnTo>
                  <a:lnTo>
                    <a:pt x="47669" y="229386"/>
                  </a:lnTo>
                  <a:lnTo>
                    <a:pt x="41002" y="241381"/>
                  </a:lnTo>
                  <a:lnTo>
                    <a:pt x="35985" y="253900"/>
                  </a:lnTo>
                  <a:lnTo>
                    <a:pt x="33428" y="267260"/>
                  </a:lnTo>
                  <a:lnTo>
                    <a:pt x="34535" y="281169"/>
                  </a:lnTo>
                  <a:lnTo>
                    <a:pt x="63134" y="309238"/>
                  </a:lnTo>
                  <a:lnTo>
                    <a:pt x="119434" y="315970"/>
                  </a:lnTo>
                  <a:lnTo>
                    <a:pt x="156552" y="315970"/>
                  </a:lnTo>
                  <a:lnTo>
                    <a:pt x="156017" y="316120"/>
                  </a:lnTo>
                  <a:lnTo>
                    <a:pt x="110367" y="322117"/>
                  </a:lnTo>
                  <a:close/>
                </a:path>
                <a:path w="381000" h="322580">
                  <a:moveTo>
                    <a:pt x="156552" y="315970"/>
                  </a:moveTo>
                  <a:lnTo>
                    <a:pt x="119434" y="315970"/>
                  </a:lnTo>
                  <a:lnTo>
                    <a:pt x="147756" y="312550"/>
                  </a:lnTo>
                  <a:lnTo>
                    <a:pt x="175414" y="306135"/>
                  </a:lnTo>
                  <a:lnTo>
                    <a:pt x="219658" y="290180"/>
                  </a:lnTo>
                  <a:lnTo>
                    <a:pt x="261889" y="269519"/>
                  </a:lnTo>
                  <a:lnTo>
                    <a:pt x="301154" y="243839"/>
                  </a:lnTo>
                  <a:lnTo>
                    <a:pt x="336501" y="212828"/>
                  </a:lnTo>
                  <a:lnTo>
                    <a:pt x="362187" y="177704"/>
                  </a:lnTo>
                  <a:lnTo>
                    <a:pt x="373055" y="137735"/>
                  </a:lnTo>
                  <a:lnTo>
                    <a:pt x="373158" y="135704"/>
                  </a:lnTo>
                  <a:lnTo>
                    <a:pt x="368921" y="121239"/>
                  </a:lnTo>
                  <a:lnTo>
                    <a:pt x="330696" y="97809"/>
                  </a:lnTo>
                  <a:lnTo>
                    <a:pt x="295761" y="92627"/>
                  </a:lnTo>
                  <a:lnTo>
                    <a:pt x="289301" y="86772"/>
                  </a:lnTo>
                  <a:lnTo>
                    <a:pt x="266419" y="51192"/>
                  </a:lnTo>
                  <a:lnTo>
                    <a:pt x="265284" y="43119"/>
                  </a:lnTo>
                  <a:lnTo>
                    <a:pt x="266540" y="34796"/>
                  </a:lnTo>
                  <a:lnTo>
                    <a:pt x="262748" y="23281"/>
                  </a:lnTo>
                  <a:lnTo>
                    <a:pt x="253907" y="15380"/>
                  </a:lnTo>
                  <a:lnTo>
                    <a:pt x="242343" y="10621"/>
                  </a:lnTo>
                  <a:lnTo>
                    <a:pt x="230378" y="8535"/>
                  </a:lnTo>
                  <a:lnTo>
                    <a:pt x="257895" y="8535"/>
                  </a:lnTo>
                  <a:lnTo>
                    <a:pt x="264645" y="14322"/>
                  </a:lnTo>
                  <a:lnTo>
                    <a:pt x="268669" y="22076"/>
                  </a:lnTo>
                  <a:lnTo>
                    <a:pt x="270239" y="31167"/>
                  </a:lnTo>
                  <a:lnTo>
                    <a:pt x="269720" y="41048"/>
                  </a:lnTo>
                  <a:lnTo>
                    <a:pt x="271780" y="54127"/>
                  </a:lnTo>
                  <a:lnTo>
                    <a:pt x="279193" y="66045"/>
                  </a:lnTo>
                  <a:lnTo>
                    <a:pt x="288941" y="77119"/>
                  </a:lnTo>
                  <a:lnTo>
                    <a:pt x="298006" y="87665"/>
                  </a:lnTo>
                  <a:lnTo>
                    <a:pt x="351037" y="95998"/>
                  </a:lnTo>
                  <a:lnTo>
                    <a:pt x="380930" y="135704"/>
                  </a:lnTo>
                  <a:lnTo>
                    <a:pt x="379817" y="152981"/>
                  </a:lnTo>
                  <a:lnTo>
                    <a:pt x="357026" y="197612"/>
                  </a:lnTo>
                  <a:lnTo>
                    <a:pt x="309794" y="244014"/>
                  </a:lnTo>
                  <a:lnTo>
                    <a:pt x="242635" y="285657"/>
                  </a:lnTo>
                  <a:lnTo>
                    <a:pt x="200244" y="303635"/>
                  </a:lnTo>
                  <a:lnTo>
                    <a:pt x="156552" y="315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68788" y="1631027"/>
            <a:ext cx="8152765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z="5600" u="none" spc="225" dirty="0">
                <a:latin typeface="Trebuchet MS"/>
                <a:cs typeface="Trebuchet MS"/>
              </a:rPr>
              <a:t>Re</a:t>
            </a:r>
            <a:r>
              <a:rPr sz="5600" u="none" spc="1110" dirty="0">
                <a:latin typeface="Trebuchet MS"/>
                <a:cs typeface="Trebuchet MS"/>
              </a:rPr>
              <a:t>m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550" dirty="0">
                <a:latin typeface="Trebuchet MS"/>
                <a:cs typeface="Trebuchet MS"/>
              </a:rPr>
              <a:t>d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8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810" dirty="0">
                <a:latin typeface="Trebuchet MS"/>
                <a:cs typeface="Trebuchet MS"/>
              </a:rPr>
              <a:t>a</a:t>
            </a:r>
            <a:r>
              <a:rPr sz="5600" u="none" spc="515" dirty="0">
                <a:latin typeface="Trebuchet MS"/>
                <a:cs typeface="Trebuchet MS"/>
              </a:rPr>
              <a:t>c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545" dirty="0">
                <a:latin typeface="Trebuchet MS"/>
                <a:cs typeface="Trebuchet MS"/>
              </a:rPr>
              <a:t>v</a:t>
            </a:r>
            <a:r>
              <a:rPr sz="5600" u="none" spc="229" dirty="0">
                <a:latin typeface="Trebuchet MS"/>
                <a:cs typeface="Trebuchet MS"/>
              </a:rPr>
              <a:t>e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459" dirty="0">
                <a:latin typeface="Trebuchet MS"/>
                <a:cs typeface="Trebuchet MS"/>
              </a:rPr>
              <a:t>u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225" dirty="0">
                <a:latin typeface="Trebuchet MS"/>
                <a:cs typeface="Trebuchet MS"/>
              </a:rPr>
              <a:t>e</a:t>
            </a:r>
            <a:r>
              <a:rPr sz="5600" u="none" spc="-5" dirty="0">
                <a:latin typeface="Trebuchet MS"/>
                <a:cs typeface="Trebuchet MS"/>
              </a:rPr>
              <a:t>r</a:t>
            </a:r>
            <a:r>
              <a:rPr sz="5600" u="none" spc="570" dirty="0">
                <a:latin typeface="Trebuchet MS"/>
                <a:cs typeface="Trebuchet MS"/>
              </a:rPr>
              <a:t>s  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395" dirty="0">
                <a:latin typeface="Trebuchet MS"/>
                <a:cs typeface="Trebuchet MS"/>
              </a:rPr>
              <a:t>o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810" dirty="0">
                <a:latin typeface="Trebuchet MS"/>
                <a:cs typeface="Trebuchet MS"/>
              </a:rPr>
              <a:t>a</a:t>
            </a:r>
            <a:r>
              <a:rPr sz="5600" u="none" spc="-5" dirty="0">
                <a:latin typeface="Trebuchet MS"/>
                <a:cs typeface="Trebuchet MS"/>
              </a:rPr>
              <a:t>r</a:t>
            </a:r>
            <a:r>
              <a:rPr sz="5600" u="none" spc="50" dirty="0">
                <a:latin typeface="Trebuchet MS"/>
                <a:cs typeface="Trebuchet MS"/>
              </a:rPr>
              <a:t>t</a:t>
            </a:r>
            <a:r>
              <a:rPr sz="5600" u="none" spc="-505" dirty="0">
                <a:latin typeface="Trebuchet MS"/>
                <a:cs typeface="Trebuchet MS"/>
              </a:rPr>
              <a:t> </a:t>
            </a:r>
            <a:r>
              <a:rPr sz="5600" u="none" spc="535" dirty="0">
                <a:latin typeface="Trebuchet MS"/>
                <a:cs typeface="Trebuchet MS"/>
              </a:rPr>
              <a:t>p</a:t>
            </a:r>
            <a:r>
              <a:rPr sz="5600" u="none" spc="390" dirty="0">
                <a:latin typeface="Trebuchet MS"/>
                <a:cs typeface="Trebuchet MS"/>
              </a:rPr>
              <a:t>o</a:t>
            </a:r>
            <a:r>
              <a:rPr sz="5600" u="none" spc="705" dirty="0">
                <a:latin typeface="Trebuchet MS"/>
                <a:cs typeface="Trebuchet MS"/>
              </a:rPr>
              <a:t>s</a:t>
            </a:r>
            <a:r>
              <a:rPr sz="5600" u="none" spc="45" dirty="0">
                <a:latin typeface="Trebuchet MS"/>
                <a:cs typeface="Trebuchet MS"/>
              </a:rPr>
              <a:t>t</a:t>
            </a:r>
            <a:r>
              <a:rPr sz="5600" u="none" spc="-25" dirty="0">
                <a:latin typeface="Trebuchet MS"/>
                <a:cs typeface="Trebuchet MS"/>
              </a:rPr>
              <a:t>i</a:t>
            </a:r>
            <a:r>
              <a:rPr sz="5600" u="none" spc="459" dirty="0">
                <a:latin typeface="Trebuchet MS"/>
                <a:cs typeface="Trebuchet MS"/>
              </a:rPr>
              <a:t>n</a:t>
            </a:r>
            <a:r>
              <a:rPr sz="5600" u="none" spc="990" dirty="0">
                <a:latin typeface="Trebuchet MS"/>
                <a:cs typeface="Trebuchet MS"/>
              </a:rPr>
              <a:t>g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2770" y="3581656"/>
            <a:ext cx="802005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found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list </a:t>
            </a:r>
            <a:r>
              <a:rPr sz="2050" spc="3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26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with their </a:t>
            </a:r>
            <a:r>
              <a:rPr sz="2050" spc="8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id </a:t>
            </a:r>
            <a:r>
              <a:rPr sz="2050" spc="110" dirty="0">
                <a:solidFill>
                  <a:srgbClr val="FFFFFF"/>
                </a:solidFill>
                <a:latin typeface="Trebuchet MS"/>
                <a:cs typeface="Trebuchet MS"/>
              </a:rPr>
              <a:t>who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never </a:t>
            </a:r>
            <a:r>
              <a:rPr sz="2050" spc="70" dirty="0">
                <a:solidFill>
                  <a:srgbClr val="FFFFFF"/>
                </a:solidFill>
                <a:latin typeface="Trebuchet MS"/>
                <a:cs typeface="Trebuchet MS"/>
              </a:rPr>
              <a:t>posted </a:t>
            </a:r>
            <a:r>
              <a:rPr sz="2050" spc="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050" spc="40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2050" spc="80" dirty="0">
                <a:solidFill>
                  <a:srgbClr val="FFFFFF"/>
                </a:solidFill>
                <a:latin typeface="Trebuchet MS"/>
                <a:cs typeface="Trebuchet MS"/>
              </a:rPr>
              <a:t>photo </a:t>
            </a:r>
            <a:r>
              <a:rPr sz="2050" spc="13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050" spc="40" dirty="0">
                <a:solidFill>
                  <a:srgbClr val="FFFFFF"/>
                </a:solidFill>
                <a:latin typeface="Trebuchet MS"/>
                <a:cs typeface="Trebuchet MS"/>
              </a:rPr>
              <a:t>Instagram.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they'll </a:t>
            </a:r>
            <a:r>
              <a:rPr sz="2050" spc="6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2050" spc="15" dirty="0">
                <a:solidFill>
                  <a:srgbClr val="FFFFFF"/>
                </a:solidFill>
                <a:latin typeface="Trebuchet MS"/>
                <a:cs typeface="Trebuchet MS"/>
              </a:rPr>
              <a:t>receiving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Trebuchet MS"/>
                <a:cs typeface="Trebuchet MS"/>
              </a:rPr>
              <a:t>promotional</a:t>
            </a:r>
            <a:r>
              <a:rPr sz="20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emails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Trebuchet MS"/>
                <a:cs typeface="Trebuchet MS"/>
              </a:rPr>
              <a:t>post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1st</a:t>
            </a:r>
            <a:r>
              <a:rPr sz="20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35" dirty="0">
                <a:solidFill>
                  <a:srgbClr val="FFFFFF"/>
                </a:solidFill>
                <a:latin typeface="Trebuchet MS"/>
                <a:cs typeface="Trebuchet MS"/>
              </a:rPr>
              <a:t>photo.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519458" y="9269858"/>
            <a:ext cx="655955" cy="741045"/>
            <a:chOff x="13519458" y="9269858"/>
            <a:chExt cx="655955" cy="741045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46266" y="9269858"/>
              <a:ext cx="247436" cy="1896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608829" y="9446404"/>
              <a:ext cx="260985" cy="260350"/>
            </a:xfrm>
            <a:custGeom>
              <a:avLst/>
              <a:gdLst/>
              <a:ahLst/>
              <a:cxnLst/>
              <a:rect l="l" t="t" r="r" b="b"/>
              <a:pathLst>
                <a:path w="260984" h="260350">
                  <a:moveTo>
                    <a:pt x="238327" y="259908"/>
                  </a:moveTo>
                  <a:lnTo>
                    <a:pt x="22342" y="259908"/>
                  </a:lnTo>
                  <a:lnTo>
                    <a:pt x="13645" y="258157"/>
                  </a:lnTo>
                  <a:lnTo>
                    <a:pt x="6543" y="253383"/>
                  </a:lnTo>
                  <a:lnTo>
                    <a:pt x="1755" y="246302"/>
                  </a:lnTo>
                  <a:lnTo>
                    <a:pt x="0" y="237630"/>
                  </a:lnTo>
                  <a:lnTo>
                    <a:pt x="1755" y="228959"/>
                  </a:lnTo>
                  <a:lnTo>
                    <a:pt x="6543" y="221878"/>
                  </a:lnTo>
                  <a:lnTo>
                    <a:pt x="13645" y="217103"/>
                  </a:lnTo>
                  <a:lnTo>
                    <a:pt x="22342" y="215353"/>
                  </a:lnTo>
                  <a:lnTo>
                    <a:pt x="215984" y="215353"/>
                  </a:lnTo>
                  <a:lnTo>
                    <a:pt x="215984" y="22277"/>
                  </a:lnTo>
                  <a:lnTo>
                    <a:pt x="217740" y="13605"/>
                  </a:lnTo>
                  <a:lnTo>
                    <a:pt x="222528" y="6524"/>
                  </a:lnTo>
                  <a:lnTo>
                    <a:pt x="229630" y="1750"/>
                  </a:lnTo>
                  <a:lnTo>
                    <a:pt x="238327" y="0"/>
                  </a:lnTo>
                  <a:lnTo>
                    <a:pt x="247024" y="1750"/>
                  </a:lnTo>
                  <a:lnTo>
                    <a:pt x="254125" y="6524"/>
                  </a:lnTo>
                  <a:lnTo>
                    <a:pt x="258914" y="13605"/>
                  </a:lnTo>
                  <a:lnTo>
                    <a:pt x="260669" y="22277"/>
                  </a:lnTo>
                  <a:lnTo>
                    <a:pt x="260669" y="237630"/>
                  </a:lnTo>
                  <a:lnTo>
                    <a:pt x="258914" y="246302"/>
                  </a:lnTo>
                  <a:lnTo>
                    <a:pt x="254125" y="253383"/>
                  </a:lnTo>
                  <a:lnTo>
                    <a:pt x="247024" y="258157"/>
                  </a:lnTo>
                  <a:lnTo>
                    <a:pt x="238327" y="259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0616" y="9269858"/>
              <a:ext cx="247436" cy="1896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519458" y="9357286"/>
              <a:ext cx="655955" cy="654050"/>
            </a:xfrm>
            <a:custGeom>
              <a:avLst/>
              <a:gdLst/>
              <a:ahLst/>
              <a:cxnLst/>
              <a:rect l="l" t="t" r="r" b="b"/>
              <a:pathLst>
                <a:path w="655955" h="654050">
                  <a:moveTo>
                    <a:pt x="327697" y="653488"/>
                  </a:moveTo>
                  <a:lnTo>
                    <a:pt x="279338" y="649938"/>
                  </a:lnTo>
                  <a:lnTo>
                    <a:pt x="233160" y="639630"/>
                  </a:lnTo>
                  <a:lnTo>
                    <a:pt x="189674" y="623071"/>
                  </a:lnTo>
                  <a:lnTo>
                    <a:pt x="149391" y="600772"/>
                  </a:lnTo>
                  <a:lnTo>
                    <a:pt x="112822" y="573242"/>
                  </a:lnTo>
                  <a:lnTo>
                    <a:pt x="80477" y="540991"/>
                  </a:lnTo>
                  <a:lnTo>
                    <a:pt x="52867" y="504527"/>
                  </a:lnTo>
                  <a:lnTo>
                    <a:pt x="30504" y="464361"/>
                  </a:lnTo>
                  <a:lnTo>
                    <a:pt x="13898" y="421001"/>
                  </a:lnTo>
                  <a:lnTo>
                    <a:pt x="3559" y="374958"/>
                  </a:lnTo>
                  <a:lnTo>
                    <a:pt x="0" y="326740"/>
                  </a:lnTo>
                  <a:lnTo>
                    <a:pt x="3560" y="278520"/>
                  </a:lnTo>
                  <a:lnTo>
                    <a:pt x="13899" y="232476"/>
                  </a:lnTo>
                  <a:lnTo>
                    <a:pt x="30506" y="189117"/>
                  </a:lnTo>
                  <a:lnTo>
                    <a:pt x="52870" y="148951"/>
                  </a:lnTo>
                  <a:lnTo>
                    <a:pt x="80480" y="112489"/>
                  </a:lnTo>
                  <a:lnTo>
                    <a:pt x="112825" y="80239"/>
                  </a:lnTo>
                  <a:lnTo>
                    <a:pt x="149394" y="52711"/>
                  </a:lnTo>
                  <a:lnTo>
                    <a:pt x="189677" y="30413"/>
                  </a:lnTo>
                  <a:lnTo>
                    <a:pt x="233163" y="13856"/>
                  </a:lnTo>
                  <a:lnTo>
                    <a:pt x="279340" y="3549"/>
                  </a:lnTo>
                  <a:lnTo>
                    <a:pt x="327697" y="0"/>
                  </a:lnTo>
                  <a:lnTo>
                    <a:pt x="376059" y="3549"/>
                  </a:lnTo>
                  <a:lnTo>
                    <a:pt x="422239" y="13857"/>
                  </a:lnTo>
                  <a:lnTo>
                    <a:pt x="465726" y="30415"/>
                  </a:lnTo>
                  <a:lnTo>
                    <a:pt x="491271" y="44554"/>
                  </a:lnTo>
                  <a:lnTo>
                    <a:pt x="327697" y="44554"/>
                  </a:lnTo>
                  <a:lnTo>
                    <a:pt x="281851" y="48255"/>
                  </a:lnTo>
                  <a:lnTo>
                    <a:pt x="238338" y="58965"/>
                  </a:lnTo>
                  <a:lnTo>
                    <a:pt x="197746" y="76101"/>
                  </a:lnTo>
                  <a:lnTo>
                    <a:pt x="160661" y="99075"/>
                  </a:lnTo>
                  <a:lnTo>
                    <a:pt x="127670" y="127303"/>
                  </a:lnTo>
                  <a:lnTo>
                    <a:pt x="99361" y="160199"/>
                  </a:lnTo>
                  <a:lnTo>
                    <a:pt x="76321" y="197177"/>
                  </a:lnTo>
                  <a:lnTo>
                    <a:pt x="59137" y="237651"/>
                  </a:lnTo>
                  <a:lnTo>
                    <a:pt x="48396" y="281037"/>
                  </a:lnTo>
                  <a:lnTo>
                    <a:pt x="44685" y="326747"/>
                  </a:lnTo>
                  <a:lnTo>
                    <a:pt x="48396" y="372458"/>
                  </a:lnTo>
                  <a:lnTo>
                    <a:pt x="59137" y="415842"/>
                  </a:lnTo>
                  <a:lnTo>
                    <a:pt x="76321" y="456316"/>
                  </a:lnTo>
                  <a:lnTo>
                    <a:pt x="99361" y="493293"/>
                  </a:lnTo>
                  <a:lnTo>
                    <a:pt x="127670" y="526187"/>
                  </a:lnTo>
                  <a:lnTo>
                    <a:pt x="160661" y="554414"/>
                  </a:lnTo>
                  <a:lnTo>
                    <a:pt x="197746" y="577388"/>
                  </a:lnTo>
                  <a:lnTo>
                    <a:pt x="238338" y="594522"/>
                  </a:lnTo>
                  <a:lnTo>
                    <a:pt x="281851" y="605233"/>
                  </a:lnTo>
                  <a:lnTo>
                    <a:pt x="327697" y="608933"/>
                  </a:lnTo>
                  <a:lnTo>
                    <a:pt x="491265" y="608933"/>
                  </a:lnTo>
                  <a:lnTo>
                    <a:pt x="465721" y="623072"/>
                  </a:lnTo>
                  <a:lnTo>
                    <a:pt x="422235" y="639630"/>
                  </a:lnTo>
                  <a:lnTo>
                    <a:pt x="376057" y="649938"/>
                  </a:lnTo>
                  <a:lnTo>
                    <a:pt x="327697" y="653488"/>
                  </a:lnTo>
                  <a:close/>
                </a:path>
                <a:path w="655955" h="654050">
                  <a:moveTo>
                    <a:pt x="491265" y="608933"/>
                  </a:moveTo>
                  <a:lnTo>
                    <a:pt x="327697" y="608933"/>
                  </a:lnTo>
                  <a:lnTo>
                    <a:pt x="373544" y="605232"/>
                  </a:lnTo>
                  <a:lnTo>
                    <a:pt x="417056" y="594522"/>
                  </a:lnTo>
                  <a:lnTo>
                    <a:pt x="457649" y="577386"/>
                  </a:lnTo>
                  <a:lnTo>
                    <a:pt x="494734" y="554412"/>
                  </a:lnTo>
                  <a:lnTo>
                    <a:pt x="527725" y="526184"/>
                  </a:lnTo>
                  <a:lnTo>
                    <a:pt x="556034" y="493288"/>
                  </a:lnTo>
                  <a:lnTo>
                    <a:pt x="579074" y="456310"/>
                  </a:lnTo>
                  <a:lnTo>
                    <a:pt x="596258" y="415836"/>
                  </a:lnTo>
                  <a:lnTo>
                    <a:pt x="606999" y="372450"/>
                  </a:lnTo>
                  <a:lnTo>
                    <a:pt x="610710" y="326740"/>
                  </a:lnTo>
                  <a:lnTo>
                    <a:pt x="606999" y="281030"/>
                  </a:lnTo>
                  <a:lnTo>
                    <a:pt x="596258" y="237645"/>
                  </a:lnTo>
                  <a:lnTo>
                    <a:pt x="579074" y="197171"/>
                  </a:lnTo>
                  <a:lnTo>
                    <a:pt x="556034" y="160194"/>
                  </a:lnTo>
                  <a:lnTo>
                    <a:pt x="527725" y="127300"/>
                  </a:lnTo>
                  <a:lnTo>
                    <a:pt x="494734" y="99073"/>
                  </a:lnTo>
                  <a:lnTo>
                    <a:pt x="457649" y="76099"/>
                  </a:lnTo>
                  <a:lnTo>
                    <a:pt x="417056" y="58965"/>
                  </a:lnTo>
                  <a:lnTo>
                    <a:pt x="373544" y="48255"/>
                  </a:lnTo>
                  <a:lnTo>
                    <a:pt x="327697" y="44554"/>
                  </a:lnTo>
                  <a:lnTo>
                    <a:pt x="491271" y="44554"/>
                  </a:lnTo>
                  <a:lnTo>
                    <a:pt x="542579" y="80241"/>
                  </a:lnTo>
                  <a:lnTo>
                    <a:pt x="574923" y="112492"/>
                  </a:lnTo>
                  <a:lnTo>
                    <a:pt x="602531" y="148954"/>
                  </a:lnTo>
                  <a:lnTo>
                    <a:pt x="624894" y="189120"/>
                  </a:lnTo>
                  <a:lnTo>
                    <a:pt x="641499" y="232479"/>
                  </a:lnTo>
                  <a:lnTo>
                    <a:pt x="651836" y="278522"/>
                  </a:lnTo>
                  <a:lnTo>
                    <a:pt x="655395" y="326747"/>
                  </a:lnTo>
                  <a:lnTo>
                    <a:pt x="651836" y="374960"/>
                  </a:lnTo>
                  <a:lnTo>
                    <a:pt x="641497" y="421004"/>
                  </a:lnTo>
                  <a:lnTo>
                    <a:pt x="624891" y="464364"/>
                  </a:lnTo>
                  <a:lnTo>
                    <a:pt x="602528" y="504531"/>
                  </a:lnTo>
                  <a:lnTo>
                    <a:pt x="574918" y="540994"/>
                  </a:lnTo>
                  <a:lnTo>
                    <a:pt x="542573" y="573245"/>
                  </a:lnTo>
                  <a:lnTo>
                    <a:pt x="506004" y="600774"/>
                  </a:lnTo>
                  <a:lnTo>
                    <a:pt x="491265" y="608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7132086" y="9398468"/>
            <a:ext cx="652780" cy="479425"/>
            <a:chOff x="17132086" y="9398468"/>
            <a:chExt cx="652780" cy="479425"/>
          </a:xfrm>
        </p:grpSpPr>
        <p:sp>
          <p:nvSpPr>
            <p:cNvPr id="33" name="object 33"/>
            <p:cNvSpPr/>
            <p:nvPr/>
          </p:nvSpPr>
          <p:spPr>
            <a:xfrm>
              <a:off x="17132163" y="9400612"/>
              <a:ext cx="652145" cy="476884"/>
            </a:xfrm>
            <a:custGeom>
              <a:avLst/>
              <a:gdLst/>
              <a:ahLst/>
              <a:cxnLst/>
              <a:rect l="l" t="t" r="r" b="b"/>
              <a:pathLst>
                <a:path w="652144" h="476884">
                  <a:moveTo>
                    <a:pt x="611116" y="476488"/>
                  </a:moveTo>
                  <a:lnTo>
                    <a:pt x="40923" y="476488"/>
                  </a:lnTo>
                  <a:lnTo>
                    <a:pt x="25131" y="473373"/>
                  </a:lnTo>
                  <a:lnTo>
                    <a:pt x="12108" y="464810"/>
                  </a:lnTo>
                  <a:lnTo>
                    <a:pt x="3261" y="451973"/>
                  </a:lnTo>
                  <a:lnTo>
                    <a:pt x="0" y="436034"/>
                  </a:lnTo>
                  <a:lnTo>
                    <a:pt x="10" y="35514"/>
                  </a:lnTo>
                  <a:lnTo>
                    <a:pt x="30286" y="1047"/>
                  </a:lnTo>
                  <a:lnTo>
                    <a:pt x="611116" y="0"/>
                  </a:lnTo>
                  <a:lnTo>
                    <a:pt x="626907" y="3223"/>
                  </a:lnTo>
                  <a:lnTo>
                    <a:pt x="639931" y="12011"/>
                  </a:lnTo>
                  <a:lnTo>
                    <a:pt x="648777" y="25040"/>
                  </a:lnTo>
                  <a:lnTo>
                    <a:pt x="652039" y="40984"/>
                  </a:lnTo>
                  <a:lnTo>
                    <a:pt x="652039" y="435523"/>
                  </a:lnTo>
                  <a:lnTo>
                    <a:pt x="648562" y="451778"/>
                  </a:lnTo>
                  <a:lnTo>
                    <a:pt x="639740" y="464772"/>
                  </a:lnTo>
                  <a:lnTo>
                    <a:pt x="626836" y="473388"/>
                  </a:lnTo>
                  <a:lnTo>
                    <a:pt x="611116" y="47650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07060" y="9506911"/>
              <a:ext cx="252729" cy="370205"/>
            </a:xfrm>
            <a:custGeom>
              <a:avLst/>
              <a:gdLst/>
              <a:ahLst/>
              <a:cxnLst/>
              <a:rect l="l" t="t" r="r" b="b"/>
              <a:pathLst>
                <a:path w="252730" h="370204">
                  <a:moveTo>
                    <a:pt x="6623" y="370189"/>
                  </a:moveTo>
                  <a:lnTo>
                    <a:pt x="0" y="361371"/>
                  </a:lnTo>
                  <a:lnTo>
                    <a:pt x="509" y="0"/>
                  </a:lnTo>
                  <a:lnTo>
                    <a:pt x="252121" y="181022"/>
                  </a:lnTo>
                  <a:lnTo>
                    <a:pt x="250572" y="191391"/>
                  </a:lnTo>
                  <a:lnTo>
                    <a:pt x="6623" y="370189"/>
                  </a:lnTo>
                  <a:close/>
                </a:path>
              </a:pathLst>
            </a:custGeom>
            <a:solidFill>
              <a:srgbClr val="211F1F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132084" y="9414090"/>
              <a:ext cx="652145" cy="463550"/>
            </a:xfrm>
            <a:custGeom>
              <a:avLst/>
              <a:gdLst/>
              <a:ahLst/>
              <a:cxnLst/>
              <a:rect l="l" t="t" r="r" b="b"/>
              <a:pathLst>
                <a:path w="652144" h="463550">
                  <a:moveTo>
                    <a:pt x="81915" y="26936"/>
                  </a:moveTo>
                  <a:lnTo>
                    <a:pt x="78701" y="13347"/>
                  </a:lnTo>
                  <a:lnTo>
                    <a:pt x="69926" y="5130"/>
                  </a:lnTo>
                  <a:lnTo>
                    <a:pt x="56921" y="1079"/>
                  </a:lnTo>
                  <a:lnTo>
                    <a:pt x="40995" y="0"/>
                  </a:lnTo>
                  <a:lnTo>
                    <a:pt x="25082" y="1003"/>
                  </a:lnTo>
                  <a:lnTo>
                    <a:pt x="12065" y="4914"/>
                  </a:lnTo>
                  <a:lnTo>
                    <a:pt x="3289" y="13106"/>
                  </a:lnTo>
                  <a:lnTo>
                    <a:pt x="76" y="26936"/>
                  </a:lnTo>
                  <a:lnTo>
                    <a:pt x="0" y="427469"/>
                  </a:lnTo>
                  <a:lnTo>
                    <a:pt x="977" y="432727"/>
                  </a:lnTo>
                  <a:lnTo>
                    <a:pt x="3251" y="438365"/>
                  </a:lnTo>
                  <a:lnTo>
                    <a:pt x="3289" y="438505"/>
                  </a:lnTo>
                  <a:lnTo>
                    <a:pt x="5080" y="442849"/>
                  </a:lnTo>
                  <a:lnTo>
                    <a:pt x="8039" y="447306"/>
                  </a:lnTo>
                  <a:lnTo>
                    <a:pt x="15748" y="455028"/>
                  </a:lnTo>
                  <a:lnTo>
                    <a:pt x="20193" y="457974"/>
                  </a:lnTo>
                  <a:lnTo>
                    <a:pt x="30302" y="462089"/>
                  </a:lnTo>
                  <a:lnTo>
                    <a:pt x="35547" y="463067"/>
                  </a:lnTo>
                  <a:lnTo>
                    <a:pt x="40868" y="463003"/>
                  </a:lnTo>
                  <a:lnTo>
                    <a:pt x="40995" y="463016"/>
                  </a:lnTo>
                  <a:lnTo>
                    <a:pt x="81915" y="462991"/>
                  </a:lnTo>
                  <a:lnTo>
                    <a:pt x="81915" y="457276"/>
                  </a:lnTo>
                  <a:lnTo>
                    <a:pt x="81915" y="26936"/>
                  </a:lnTo>
                  <a:close/>
                </a:path>
                <a:path w="652144" h="463550">
                  <a:moveTo>
                    <a:pt x="652119" y="25387"/>
                  </a:moveTo>
                  <a:lnTo>
                    <a:pt x="650494" y="19189"/>
                  </a:lnTo>
                  <a:lnTo>
                    <a:pt x="648893" y="12534"/>
                  </a:lnTo>
                  <a:lnTo>
                    <a:pt x="648703" y="12382"/>
                  </a:lnTo>
                  <a:lnTo>
                    <a:pt x="648639" y="12090"/>
                  </a:lnTo>
                  <a:lnTo>
                    <a:pt x="641731" y="6197"/>
                  </a:lnTo>
                  <a:lnTo>
                    <a:pt x="640118" y="4851"/>
                  </a:lnTo>
                  <a:lnTo>
                    <a:pt x="639813" y="4572"/>
                  </a:lnTo>
                  <a:lnTo>
                    <a:pt x="626910" y="1244"/>
                  </a:lnTo>
                  <a:lnTo>
                    <a:pt x="611187" y="482"/>
                  </a:lnTo>
                  <a:lnTo>
                    <a:pt x="605536" y="787"/>
                  </a:lnTo>
                  <a:lnTo>
                    <a:pt x="595274" y="1270"/>
                  </a:lnTo>
                  <a:lnTo>
                    <a:pt x="582256" y="4660"/>
                  </a:lnTo>
                  <a:lnTo>
                    <a:pt x="573481" y="12319"/>
                  </a:lnTo>
                  <a:lnTo>
                    <a:pt x="570395" y="25387"/>
                  </a:lnTo>
                  <a:lnTo>
                    <a:pt x="570268" y="25920"/>
                  </a:lnTo>
                  <a:lnTo>
                    <a:pt x="570268" y="463016"/>
                  </a:lnTo>
                  <a:lnTo>
                    <a:pt x="570268" y="463511"/>
                  </a:lnTo>
                  <a:lnTo>
                    <a:pt x="611187" y="463511"/>
                  </a:lnTo>
                  <a:lnTo>
                    <a:pt x="613587" y="463029"/>
                  </a:lnTo>
                  <a:lnTo>
                    <a:pt x="616534" y="463042"/>
                  </a:lnTo>
                  <a:lnTo>
                    <a:pt x="621677" y="462051"/>
                  </a:lnTo>
                  <a:lnTo>
                    <a:pt x="624878" y="460756"/>
                  </a:lnTo>
                  <a:lnTo>
                    <a:pt x="627202" y="460286"/>
                  </a:lnTo>
                  <a:lnTo>
                    <a:pt x="628916" y="459130"/>
                  </a:lnTo>
                  <a:lnTo>
                    <a:pt x="631596" y="458038"/>
                  </a:lnTo>
                  <a:lnTo>
                    <a:pt x="635977" y="455168"/>
                  </a:lnTo>
                  <a:lnTo>
                    <a:pt x="638695" y="452513"/>
                  </a:lnTo>
                  <a:lnTo>
                    <a:pt x="640194" y="451497"/>
                  </a:lnTo>
                  <a:lnTo>
                    <a:pt x="641057" y="450202"/>
                  </a:lnTo>
                  <a:lnTo>
                    <a:pt x="643636" y="447687"/>
                  </a:lnTo>
                  <a:lnTo>
                    <a:pt x="646620" y="443369"/>
                  </a:lnTo>
                  <a:lnTo>
                    <a:pt x="648423" y="439216"/>
                  </a:lnTo>
                  <a:lnTo>
                    <a:pt x="648919" y="438467"/>
                  </a:lnTo>
                  <a:lnTo>
                    <a:pt x="649058" y="437730"/>
                  </a:lnTo>
                  <a:lnTo>
                    <a:pt x="650875" y="433552"/>
                  </a:lnTo>
                  <a:lnTo>
                    <a:pt x="651992" y="428421"/>
                  </a:lnTo>
                  <a:lnTo>
                    <a:pt x="651992" y="423138"/>
                  </a:lnTo>
                  <a:lnTo>
                    <a:pt x="652106" y="31381"/>
                  </a:lnTo>
                  <a:lnTo>
                    <a:pt x="652119" y="25920"/>
                  </a:lnTo>
                  <a:lnTo>
                    <a:pt x="652119" y="25387"/>
                  </a:lnTo>
                  <a:close/>
                </a:path>
              </a:pathLst>
            </a:custGeom>
            <a:solidFill>
              <a:srgbClr val="D4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35791" y="9446740"/>
              <a:ext cx="648970" cy="431165"/>
            </a:xfrm>
            <a:custGeom>
              <a:avLst/>
              <a:gdLst/>
              <a:ahLst/>
              <a:cxnLst/>
              <a:rect l="l" t="t" r="r" b="b"/>
              <a:pathLst>
                <a:path w="648969" h="431165">
                  <a:moveTo>
                    <a:pt x="612864" y="430919"/>
                  </a:moveTo>
                  <a:lnTo>
                    <a:pt x="432953" y="430359"/>
                  </a:lnTo>
                  <a:lnTo>
                    <a:pt x="0" y="11634"/>
                  </a:lnTo>
                  <a:lnTo>
                    <a:pt x="22784" y="20961"/>
                  </a:lnTo>
                  <a:lnTo>
                    <a:pt x="324409" y="238274"/>
                  </a:lnTo>
                  <a:lnTo>
                    <a:pt x="648391" y="0"/>
                  </a:lnTo>
                  <a:lnTo>
                    <a:pt x="648369" y="395820"/>
                  </a:lnTo>
                  <a:lnTo>
                    <a:pt x="618062" y="429929"/>
                  </a:lnTo>
                  <a:lnTo>
                    <a:pt x="612864" y="430919"/>
                  </a:lnTo>
                  <a:close/>
                </a:path>
              </a:pathLst>
            </a:custGeom>
            <a:solidFill>
              <a:srgbClr val="211F1F">
                <a:alpha val="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32909" y="9398469"/>
              <a:ext cx="651510" cy="300355"/>
            </a:xfrm>
            <a:custGeom>
              <a:avLst/>
              <a:gdLst/>
              <a:ahLst/>
              <a:cxnLst/>
              <a:rect l="l" t="t" r="r" b="b"/>
              <a:pathLst>
                <a:path w="651509" h="300354">
                  <a:moveTo>
                    <a:pt x="651370" y="42252"/>
                  </a:moveTo>
                  <a:lnTo>
                    <a:pt x="651205" y="36944"/>
                  </a:lnTo>
                  <a:lnTo>
                    <a:pt x="650379" y="33413"/>
                  </a:lnTo>
                  <a:lnTo>
                    <a:pt x="650341" y="31965"/>
                  </a:lnTo>
                  <a:lnTo>
                    <a:pt x="649770" y="30759"/>
                  </a:lnTo>
                  <a:lnTo>
                    <a:pt x="648779" y="26403"/>
                  </a:lnTo>
                  <a:lnTo>
                    <a:pt x="646620" y="21564"/>
                  </a:lnTo>
                  <a:lnTo>
                    <a:pt x="643509" y="17145"/>
                  </a:lnTo>
                  <a:lnTo>
                    <a:pt x="636600" y="9906"/>
                  </a:lnTo>
                  <a:lnTo>
                    <a:pt x="633514" y="7848"/>
                  </a:lnTo>
                  <a:lnTo>
                    <a:pt x="631507" y="5969"/>
                  </a:lnTo>
                  <a:lnTo>
                    <a:pt x="629653" y="5283"/>
                  </a:lnTo>
                  <a:lnTo>
                    <a:pt x="628484" y="4495"/>
                  </a:lnTo>
                  <a:lnTo>
                    <a:pt x="619620" y="1155"/>
                  </a:lnTo>
                  <a:lnTo>
                    <a:pt x="618159" y="977"/>
                  </a:lnTo>
                  <a:lnTo>
                    <a:pt x="616851" y="482"/>
                  </a:lnTo>
                  <a:lnTo>
                    <a:pt x="614781" y="558"/>
                  </a:lnTo>
                  <a:lnTo>
                    <a:pt x="610362" y="0"/>
                  </a:lnTo>
                  <a:lnTo>
                    <a:pt x="602068" y="50"/>
                  </a:lnTo>
                  <a:lnTo>
                    <a:pt x="593242" y="2133"/>
                  </a:lnTo>
                  <a:lnTo>
                    <a:pt x="586524" y="7797"/>
                  </a:lnTo>
                  <a:lnTo>
                    <a:pt x="325005" y="199720"/>
                  </a:lnTo>
                  <a:lnTo>
                    <a:pt x="64503" y="9906"/>
                  </a:lnTo>
                  <a:lnTo>
                    <a:pt x="40170" y="2146"/>
                  </a:lnTo>
                  <a:lnTo>
                    <a:pt x="34264" y="2984"/>
                  </a:lnTo>
                  <a:lnTo>
                    <a:pt x="34061" y="2971"/>
                  </a:lnTo>
                  <a:lnTo>
                    <a:pt x="33883" y="3035"/>
                  </a:lnTo>
                  <a:lnTo>
                    <a:pt x="30543" y="3505"/>
                  </a:lnTo>
                  <a:lnTo>
                    <a:pt x="21399" y="6819"/>
                  </a:lnTo>
                  <a:lnTo>
                    <a:pt x="13233" y="12077"/>
                  </a:lnTo>
                  <a:lnTo>
                    <a:pt x="6502" y="19291"/>
                  </a:lnTo>
                  <a:lnTo>
                    <a:pt x="114" y="34061"/>
                  </a:lnTo>
                  <a:lnTo>
                    <a:pt x="50" y="47053"/>
                  </a:lnTo>
                  <a:lnTo>
                    <a:pt x="0" y="49796"/>
                  </a:lnTo>
                  <a:lnTo>
                    <a:pt x="5689" y="64693"/>
                  </a:lnTo>
                  <a:lnTo>
                    <a:pt x="16852" y="76809"/>
                  </a:lnTo>
                  <a:lnTo>
                    <a:pt x="324510" y="300355"/>
                  </a:lnTo>
                  <a:lnTo>
                    <a:pt x="334441" y="293103"/>
                  </a:lnTo>
                  <a:lnTo>
                    <a:pt x="634187" y="74244"/>
                  </a:lnTo>
                  <a:lnTo>
                    <a:pt x="634352" y="74066"/>
                  </a:lnTo>
                  <a:lnTo>
                    <a:pt x="638543" y="71005"/>
                  </a:lnTo>
                  <a:lnTo>
                    <a:pt x="642137" y="67106"/>
                  </a:lnTo>
                  <a:lnTo>
                    <a:pt x="644601" y="63068"/>
                  </a:lnTo>
                  <a:lnTo>
                    <a:pt x="645388" y="62230"/>
                  </a:lnTo>
                  <a:lnTo>
                    <a:pt x="645807" y="61112"/>
                  </a:lnTo>
                  <a:lnTo>
                    <a:pt x="647776" y="57886"/>
                  </a:lnTo>
                  <a:lnTo>
                    <a:pt x="649630" y="52920"/>
                  </a:lnTo>
                  <a:lnTo>
                    <a:pt x="650214" y="49301"/>
                  </a:lnTo>
                  <a:lnTo>
                    <a:pt x="650875" y="47548"/>
                  </a:lnTo>
                  <a:lnTo>
                    <a:pt x="650798" y="45681"/>
                  </a:lnTo>
                  <a:lnTo>
                    <a:pt x="651370" y="42252"/>
                  </a:lnTo>
                  <a:close/>
                </a:path>
              </a:pathLst>
            </a:custGeom>
            <a:solidFill>
              <a:srgbClr val="D44B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384664" y="9419239"/>
            <a:ext cx="2544445" cy="550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" b="1" spc="1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5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b="1" spc="27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5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50" b="1" spc="2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0870" y="5186617"/>
            <a:ext cx="3001010" cy="39306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5-Aniya_Hackett</a:t>
            </a:r>
            <a:endParaRPr sz="2200">
              <a:latin typeface="Microsoft Sans Serif"/>
              <a:cs typeface="Microsoft Sans Serif"/>
            </a:endParaRPr>
          </a:p>
          <a:p>
            <a:pPr marL="12700" marR="21590">
              <a:lnSpc>
                <a:spcPct val="116500"/>
              </a:lnSpc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7-Kasandra_Homenick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14-Jaclyn81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21-Rocio33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6500"/>
              </a:lnSpc>
            </a:pP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24-Maxwell.Halvorson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25-Tierra.Trantow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34-Pearl7</a:t>
            </a:r>
            <a:endParaRPr sz="2200">
              <a:latin typeface="Microsoft Sans Serif"/>
              <a:cs typeface="Microsoft Sans Serif"/>
            </a:endParaRPr>
          </a:p>
          <a:p>
            <a:pPr marL="12700" marR="546735">
              <a:lnSpc>
                <a:spcPct val="116500"/>
              </a:lnSpc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22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2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7 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41-Mckenna17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45-David.Osinski47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79735" y="5177480"/>
            <a:ext cx="2995930" cy="393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2250">
              <a:lnSpc>
                <a:spcPct val="116500"/>
              </a:lnSpc>
              <a:spcBef>
                <a:spcPts val="90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49-Morgan.Kassulke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53-Linnea59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54-Duane60</a:t>
            </a:r>
            <a:endParaRPr sz="2200">
              <a:latin typeface="Microsoft Sans Serif"/>
              <a:cs typeface="Microsoft Sans Serif"/>
            </a:endParaRPr>
          </a:p>
          <a:p>
            <a:pPr marL="12700" marR="471805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57-Julien_Schmidt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66-Mike.Auer39</a:t>
            </a:r>
            <a:endParaRPr sz="2200">
              <a:latin typeface="Microsoft Sans Serif"/>
              <a:cs typeface="Microsoft Sans Serif"/>
            </a:endParaRPr>
          </a:p>
          <a:p>
            <a:pPr marL="12700" marR="46355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68-Franco_Keebler64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71-Nia_Haag</a:t>
            </a:r>
            <a:endParaRPr sz="2200">
              <a:latin typeface="Microsoft Sans Serif"/>
              <a:cs typeface="Microsoft Sans Serif"/>
            </a:endParaRPr>
          </a:p>
          <a:p>
            <a:pPr marL="12700" marR="151130">
              <a:lnSpc>
                <a:spcPct val="116500"/>
              </a:lnSpc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74-Hulda.Macejkovic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75-Leslie67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76-Janelle.Nikolaus81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90482" y="5249872"/>
            <a:ext cx="2984500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3425">
              <a:lnSpc>
                <a:spcPct val="118400"/>
              </a:lnSpc>
              <a:spcBef>
                <a:spcPts val="95"/>
              </a:spcBef>
            </a:pPr>
            <a:r>
              <a:rPr sz="1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80-Darby_Herzog 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81-Esther.Zulauf61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ct val="118400"/>
              </a:lnSpc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83-Bartholome.Bernhard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89-Jessyca_West</a:t>
            </a:r>
            <a:endParaRPr sz="1900">
              <a:latin typeface="Microsoft Sans Serif"/>
              <a:cs typeface="Microsoft Sans Serif"/>
            </a:endParaRPr>
          </a:p>
          <a:p>
            <a:pPr marL="12700" marR="395605">
              <a:lnSpc>
                <a:spcPct val="118400"/>
              </a:lnSpc>
            </a:pP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9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9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7 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91-Bethany20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38295" y="5268391"/>
            <a:ext cx="38100" cy="3839210"/>
          </a:xfrm>
          <a:custGeom>
            <a:avLst/>
            <a:gdLst/>
            <a:ahLst/>
            <a:cxnLst/>
            <a:rect l="l" t="t" r="r" b="b"/>
            <a:pathLst>
              <a:path w="38100" h="3839209">
                <a:moveTo>
                  <a:pt x="38100" y="3800564"/>
                </a:moveTo>
                <a:lnTo>
                  <a:pt x="0" y="3800564"/>
                </a:lnTo>
                <a:lnTo>
                  <a:pt x="0" y="3838651"/>
                </a:lnTo>
                <a:lnTo>
                  <a:pt x="38100" y="3838651"/>
                </a:lnTo>
                <a:lnTo>
                  <a:pt x="38100" y="3800564"/>
                </a:lnTo>
                <a:close/>
              </a:path>
              <a:path w="38100" h="3839209">
                <a:moveTo>
                  <a:pt x="38100" y="3724402"/>
                </a:moveTo>
                <a:lnTo>
                  <a:pt x="0" y="3724402"/>
                </a:lnTo>
                <a:lnTo>
                  <a:pt x="0" y="3762489"/>
                </a:lnTo>
                <a:lnTo>
                  <a:pt x="38100" y="3762489"/>
                </a:lnTo>
                <a:lnTo>
                  <a:pt x="38100" y="3724402"/>
                </a:lnTo>
                <a:close/>
              </a:path>
              <a:path w="38100" h="3839209">
                <a:moveTo>
                  <a:pt x="38100" y="3648240"/>
                </a:moveTo>
                <a:lnTo>
                  <a:pt x="0" y="3648240"/>
                </a:lnTo>
                <a:lnTo>
                  <a:pt x="0" y="3686314"/>
                </a:lnTo>
                <a:lnTo>
                  <a:pt x="38100" y="3686314"/>
                </a:lnTo>
                <a:lnTo>
                  <a:pt x="38100" y="3648240"/>
                </a:lnTo>
                <a:close/>
              </a:path>
              <a:path w="38100" h="3839209">
                <a:moveTo>
                  <a:pt x="38100" y="3572078"/>
                </a:moveTo>
                <a:lnTo>
                  <a:pt x="0" y="3572078"/>
                </a:lnTo>
                <a:lnTo>
                  <a:pt x="0" y="3610152"/>
                </a:lnTo>
                <a:lnTo>
                  <a:pt x="38100" y="3610152"/>
                </a:lnTo>
                <a:lnTo>
                  <a:pt x="38100" y="3572078"/>
                </a:lnTo>
                <a:close/>
              </a:path>
              <a:path w="38100" h="3839209">
                <a:moveTo>
                  <a:pt x="38100" y="3495903"/>
                </a:moveTo>
                <a:lnTo>
                  <a:pt x="0" y="3495903"/>
                </a:lnTo>
                <a:lnTo>
                  <a:pt x="0" y="3533991"/>
                </a:lnTo>
                <a:lnTo>
                  <a:pt x="38100" y="3533991"/>
                </a:lnTo>
                <a:lnTo>
                  <a:pt x="38100" y="3495903"/>
                </a:lnTo>
                <a:close/>
              </a:path>
              <a:path w="38100" h="3839209">
                <a:moveTo>
                  <a:pt x="38100" y="3419741"/>
                </a:moveTo>
                <a:lnTo>
                  <a:pt x="0" y="3419741"/>
                </a:lnTo>
                <a:lnTo>
                  <a:pt x="0" y="3457829"/>
                </a:lnTo>
                <a:lnTo>
                  <a:pt x="38100" y="3457829"/>
                </a:lnTo>
                <a:lnTo>
                  <a:pt x="38100" y="3419741"/>
                </a:lnTo>
                <a:close/>
              </a:path>
              <a:path w="38100" h="3839209">
                <a:moveTo>
                  <a:pt x="38100" y="3343579"/>
                </a:moveTo>
                <a:lnTo>
                  <a:pt x="0" y="3343579"/>
                </a:lnTo>
                <a:lnTo>
                  <a:pt x="0" y="3381667"/>
                </a:lnTo>
                <a:lnTo>
                  <a:pt x="38100" y="3381667"/>
                </a:lnTo>
                <a:lnTo>
                  <a:pt x="38100" y="3343579"/>
                </a:lnTo>
                <a:close/>
              </a:path>
              <a:path w="38100" h="3839209">
                <a:moveTo>
                  <a:pt x="38100" y="3267418"/>
                </a:moveTo>
                <a:lnTo>
                  <a:pt x="0" y="3267418"/>
                </a:lnTo>
                <a:lnTo>
                  <a:pt x="0" y="3305492"/>
                </a:lnTo>
                <a:lnTo>
                  <a:pt x="38100" y="3305492"/>
                </a:lnTo>
                <a:lnTo>
                  <a:pt x="38100" y="3267418"/>
                </a:lnTo>
                <a:close/>
              </a:path>
              <a:path w="38100" h="3839209">
                <a:moveTo>
                  <a:pt x="38100" y="3191256"/>
                </a:moveTo>
                <a:lnTo>
                  <a:pt x="0" y="3191256"/>
                </a:lnTo>
                <a:lnTo>
                  <a:pt x="0" y="3229330"/>
                </a:lnTo>
                <a:lnTo>
                  <a:pt x="38100" y="3229330"/>
                </a:lnTo>
                <a:lnTo>
                  <a:pt x="38100" y="3191256"/>
                </a:lnTo>
                <a:close/>
              </a:path>
              <a:path w="38100" h="3839209">
                <a:moveTo>
                  <a:pt x="38100" y="3115081"/>
                </a:moveTo>
                <a:lnTo>
                  <a:pt x="0" y="3115081"/>
                </a:lnTo>
                <a:lnTo>
                  <a:pt x="0" y="3153168"/>
                </a:lnTo>
                <a:lnTo>
                  <a:pt x="38100" y="3153168"/>
                </a:lnTo>
                <a:lnTo>
                  <a:pt x="38100" y="3115081"/>
                </a:lnTo>
                <a:close/>
              </a:path>
              <a:path w="38100" h="3839209">
                <a:moveTo>
                  <a:pt x="38100" y="3038919"/>
                </a:moveTo>
                <a:lnTo>
                  <a:pt x="0" y="3038919"/>
                </a:lnTo>
                <a:lnTo>
                  <a:pt x="0" y="3077006"/>
                </a:lnTo>
                <a:lnTo>
                  <a:pt x="38100" y="3077006"/>
                </a:lnTo>
                <a:lnTo>
                  <a:pt x="38100" y="3038919"/>
                </a:lnTo>
                <a:close/>
              </a:path>
              <a:path w="38100" h="3839209">
                <a:moveTo>
                  <a:pt x="38100" y="2962757"/>
                </a:moveTo>
                <a:lnTo>
                  <a:pt x="0" y="2962757"/>
                </a:lnTo>
                <a:lnTo>
                  <a:pt x="0" y="3000845"/>
                </a:lnTo>
                <a:lnTo>
                  <a:pt x="38100" y="3000845"/>
                </a:lnTo>
                <a:lnTo>
                  <a:pt x="38100" y="2962757"/>
                </a:lnTo>
                <a:close/>
              </a:path>
              <a:path w="38100" h="3839209">
                <a:moveTo>
                  <a:pt x="38100" y="2886595"/>
                </a:moveTo>
                <a:lnTo>
                  <a:pt x="0" y="2886595"/>
                </a:lnTo>
                <a:lnTo>
                  <a:pt x="0" y="2924670"/>
                </a:lnTo>
                <a:lnTo>
                  <a:pt x="38100" y="2924670"/>
                </a:lnTo>
                <a:lnTo>
                  <a:pt x="38100" y="2886595"/>
                </a:lnTo>
                <a:close/>
              </a:path>
              <a:path w="38100" h="3839209">
                <a:moveTo>
                  <a:pt x="38100" y="2810433"/>
                </a:moveTo>
                <a:lnTo>
                  <a:pt x="0" y="2810433"/>
                </a:lnTo>
                <a:lnTo>
                  <a:pt x="0" y="2848508"/>
                </a:lnTo>
                <a:lnTo>
                  <a:pt x="38100" y="2848508"/>
                </a:lnTo>
                <a:lnTo>
                  <a:pt x="38100" y="2810433"/>
                </a:lnTo>
                <a:close/>
              </a:path>
              <a:path w="38100" h="3839209">
                <a:moveTo>
                  <a:pt x="38100" y="2734259"/>
                </a:moveTo>
                <a:lnTo>
                  <a:pt x="0" y="2734259"/>
                </a:lnTo>
                <a:lnTo>
                  <a:pt x="0" y="2772346"/>
                </a:lnTo>
                <a:lnTo>
                  <a:pt x="38100" y="2772346"/>
                </a:lnTo>
                <a:lnTo>
                  <a:pt x="38100" y="2734259"/>
                </a:lnTo>
                <a:close/>
              </a:path>
              <a:path w="38100" h="3839209">
                <a:moveTo>
                  <a:pt x="38100" y="2658097"/>
                </a:moveTo>
                <a:lnTo>
                  <a:pt x="0" y="2658097"/>
                </a:lnTo>
                <a:lnTo>
                  <a:pt x="0" y="2696184"/>
                </a:lnTo>
                <a:lnTo>
                  <a:pt x="38100" y="2696184"/>
                </a:lnTo>
                <a:lnTo>
                  <a:pt x="38100" y="2658097"/>
                </a:lnTo>
                <a:close/>
              </a:path>
              <a:path w="38100" h="3839209">
                <a:moveTo>
                  <a:pt x="38100" y="2581935"/>
                </a:moveTo>
                <a:lnTo>
                  <a:pt x="0" y="2581935"/>
                </a:lnTo>
                <a:lnTo>
                  <a:pt x="0" y="2620010"/>
                </a:lnTo>
                <a:lnTo>
                  <a:pt x="38100" y="2620010"/>
                </a:lnTo>
                <a:lnTo>
                  <a:pt x="38100" y="2581935"/>
                </a:lnTo>
                <a:close/>
              </a:path>
              <a:path w="38100" h="3839209">
                <a:moveTo>
                  <a:pt x="38100" y="2505773"/>
                </a:moveTo>
                <a:lnTo>
                  <a:pt x="0" y="2505773"/>
                </a:lnTo>
                <a:lnTo>
                  <a:pt x="0" y="2543848"/>
                </a:lnTo>
                <a:lnTo>
                  <a:pt x="38100" y="2543848"/>
                </a:lnTo>
                <a:lnTo>
                  <a:pt x="38100" y="2505773"/>
                </a:lnTo>
                <a:close/>
              </a:path>
              <a:path w="38100" h="3839209">
                <a:moveTo>
                  <a:pt x="38100" y="2429599"/>
                </a:moveTo>
                <a:lnTo>
                  <a:pt x="0" y="2429599"/>
                </a:lnTo>
                <a:lnTo>
                  <a:pt x="0" y="2467686"/>
                </a:lnTo>
                <a:lnTo>
                  <a:pt x="38100" y="2467686"/>
                </a:lnTo>
                <a:lnTo>
                  <a:pt x="38100" y="2429599"/>
                </a:lnTo>
                <a:close/>
              </a:path>
              <a:path w="38100" h="3839209">
                <a:moveTo>
                  <a:pt x="38100" y="2353437"/>
                </a:moveTo>
                <a:lnTo>
                  <a:pt x="0" y="2353437"/>
                </a:lnTo>
                <a:lnTo>
                  <a:pt x="0" y="2391524"/>
                </a:lnTo>
                <a:lnTo>
                  <a:pt x="38100" y="2391524"/>
                </a:lnTo>
                <a:lnTo>
                  <a:pt x="38100" y="2353437"/>
                </a:lnTo>
                <a:close/>
              </a:path>
              <a:path w="38100" h="3839209">
                <a:moveTo>
                  <a:pt x="38100" y="2277275"/>
                </a:moveTo>
                <a:lnTo>
                  <a:pt x="0" y="2277275"/>
                </a:lnTo>
                <a:lnTo>
                  <a:pt x="0" y="2315362"/>
                </a:lnTo>
                <a:lnTo>
                  <a:pt x="38100" y="2315362"/>
                </a:lnTo>
                <a:lnTo>
                  <a:pt x="38100" y="2277275"/>
                </a:lnTo>
                <a:close/>
              </a:path>
              <a:path w="38100" h="3839209">
                <a:moveTo>
                  <a:pt x="38100" y="2201113"/>
                </a:moveTo>
                <a:lnTo>
                  <a:pt x="0" y="2201113"/>
                </a:lnTo>
                <a:lnTo>
                  <a:pt x="0" y="2239187"/>
                </a:lnTo>
                <a:lnTo>
                  <a:pt x="38100" y="2239187"/>
                </a:lnTo>
                <a:lnTo>
                  <a:pt x="38100" y="2201113"/>
                </a:lnTo>
                <a:close/>
              </a:path>
              <a:path w="38100" h="3839209">
                <a:moveTo>
                  <a:pt x="38100" y="2124951"/>
                </a:moveTo>
                <a:lnTo>
                  <a:pt x="0" y="2124951"/>
                </a:lnTo>
                <a:lnTo>
                  <a:pt x="0" y="2163026"/>
                </a:lnTo>
                <a:lnTo>
                  <a:pt x="38100" y="2163026"/>
                </a:lnTo>
                <a:lnTo>
                  <a:pt x="38100" y="2124951"/>
                </a:lnTo>
                <a:close/>
              </a:path>
              <a:path w="38100" h="3839209">
                <a:moveTo>
                  <a:pt x="38100" y="2048776"/>
                </a:moveTo>
                <a:lnTo>
                  <a:pt x="0" y="2048776"/>
                </a:lnTo>
                <a:lnTo>
                  <a:pt x="0" y="2086864"/>
                </a:lnTo>
                <a:lnTo>
                  <a:pt x="38100" y="2086864"/>
                </a:lnTo>
                <a:lnTo>
                  <a:pt x="38100" y="2048776"/>
                </a:lnTo>
                <a:close/>
              </a:path>
              <a:path w="38100" h="3839209">
                <a:moveTo>
                  <a:pt x="38100" y="1972614"/>
                </a:moveTo>
                <a:lnTo>
                  <a:pt x="0" y="1972614"/>
                </a:lnTo>
                <a:lnTo>
                  <a:pt x="0" y="2010702"/>
                </a:lnTo>
                <a:lnTo>
                  <a:pt x="38100" y="2010702"/>
                </a:lnTo>
                <a:lnTo>
                  <a:pt x="38100" y="1972614"/>
                </a:lnTo>
                <a:close/>
              </a:path>
              <a:path w="38100" h="3839209">
                <a:moveTo>
                  <a:pt x="38100" y="1896452"/>
                </a:moveTo>
                <a:lnTo>
                  <a:pt x="0" y="1896452"/>
                </a:lnTo>
                <a:lnTo>
                  <a:pt x="0" y="1934540"/>
                </a:lnTo>
                <a:lnTo>
                  <a:pt x="38100" y="1934540"/>
                </a:lnTo>
                <a:lnTo>
                  <a:pt x="38100" y="1896452"/>
                </a:lnTo>
                <a:close/>
              </a:path>
              <a:path w="38100" h="3839209">
                <a:moveTo>
                  <a:pt x="38100" y="1820291"/>
                </a:moveTo>
                <a:lnTo>
                  <a:pt x="0" y="1820291"/>
                </a:lnTo>
                <a:lnTo>
                  <a:pt x="0" y="1858365"/>
                </a:lnTo>
                <a:lnTo>
                  <a:pt x="38100" y="1858365"/>
                </a:lnTo>
                <a:lnTo>
                  <a:pt x="38100" y="1820291"/>
                </a:lnTo>
                <a:close/>
              </a:path>
              <a:path w="38100" h="3839209">
                <a:moveTo>
                  <a:pt x="38100" y="1744129"/>
                </a:moveTo>
                <a:lnTo>
                  <a:pt x="0" y="1744129"/>
                </a:lnTo>
                <a:lnTo>
                  <a:pt x="0" y="1782203"/>
                </a:lnTo>
                <a:lnTo>
                  <a:pt x="38100" y="1782203"/>
                </a:lnTo>
                <a:lnTo>
                  <a:pt x="38100" y="1744129"/>
                </a:lnTo>
                <a:close/>
              </a:path>
              <a:path w="38100" h="3839209">
                <a:moveTo>
                  <a:pt x="38100" y="1667954"/>
                </a:moveTo>
                <a:lnTo>
                  <a:pt x="0" y="1667954"/>
                </a:lnTo>
                <a:lnTo>
                  <a:pt x="0" y="1706041"/>
                </a:lnTo>
                <a:lnTo>
                  <a:pt x="38100" y="1706041"/>
                </a:lnTo>
                <a:lnTo>
                  <a:pt x="38100" y="1667954"/>
                </a:lnTo>
                <a:close/>
              </a:path>
              <a:path w="38100" h="3839209">
                <a:moveTo>
                  <a:pt x="38100" y="1591792"/>
                </a:moveTo>
                <a:lnTo>
                  <a:pt x="0" y="1591792"/>
                </a:lnTo>
                <a:lnTo>
                  <a:pt x="0" y="1629879"/>
                </a:lnTo>
                <a:lnTo>
                  <a:pt x="38100" y="1629879"/>
                </a:lnTo>
                <a:lnTo>
                  <a:pt x="38100" y="1591792"/>
                </a:lnTo>
                <a:close/>
              </a:path>
              <a:path w="38100" h="3839209">
                <a:moveTo>
                  <a:pt x="38100" y="1515630"/>
                </a:moveTo>
                <a:lnTo>
                  <a:pt x="0" y="1515630"/>
                </a:lnTo>
                <a:lnTo>
                  <a:pt x="0" y="1553718"/>
                </a:lnTo>
                <a:lnTo>
                  <a:pt x="38100" y="1553718"/>
                </a:lnTo>
                <a:lnTo>
                  <a:pt x="38100" y="1515630"/>
                </a:lnTo>
                <a:close/>
              </a:path>
              <a:path w="38100" h="3839209">
                <a:moveTo>
                  <a:pt x="38100" y="1439468"/>
                </a:moveTo>
                <a:lnTo>
                  <a:pt x="0" y="1439468"/>
                </a:lnTo>
                <a:lnTo>
                  <a:pt x="0" y="1477543"/>
                </a:lnTo>
                <a:lnTo>
                  <a:pt x="38100" y="1477543"/>
                </a:lnTo>
                <a:lnTo>
                  <a:pt x="38100" y="1439468"/>
                </a:lnTo>
                <a:close/>
              </a:path>
              <a:path w="38100" h="3839209">
                <a:moveTo>
                  <a:pt x="38100" y="1363306"/>
                </a:moveTo>
                <a:lnTo>
                  <a:pt x="0" y="1363306"/>
                </a:lnTo>
                <a:lnTo>
                  <a:pt x="0" y="1401381"/>
                </a:lnTo>
                <a:lnTo>
                  <a:pt x="38100" y="1401381"/>
                </a:lnTo>
                <a:lnTo>
                  <a:pt x="38100" y="1363306"/>
                </a:lnTo>
                <a:close/>
              </a:path>
              <a:path w="38100" h="3839209">
                <a:moveTo>
                  <a:pt x="38100" y="1287132"/>
                </a:moveTo>
                <a:lnTo>
                  <a:pt x="0" y="1287132"/>
                </a:lnTo>
                <a:lnTo>
                  <a:pt x="0" y="1325219"/>
                </a:lnTo>
                <a:lnTo>
                  <a:pt x="38100" y="1325219"/>
                </a:lnTo>
                <a:lnTo>
                  <a:pt x="38100" y="1287132"/>
                </a:lnTo>
                <a:close/>
              </a:path>
              <a:path w="38100" h="3839209">
                <a:moveTo>
                  <a:pt x="38100" y="1210970"/>
                </a:moveTo>
                <a:lnTo>
                  <a:pt x="0" y="1210970"/>
                </a:lnTo>
                <a:lnTo>
                  <a:pt x="0" y="1249057"/>
                </a:lnTo>
                <a:lnTo>
                  <a:pt x="38100" y="1249057"/>
                </a:lnTo>
                <a:lnTo>
                  <a:pt x="38100" y="1210970"/>
                </a:lnTo>
                <a:close/>
              </a:path>
              <a:path w="38100" h="3839209">
                <a:moveTo>
                  <a:pt x="38100" y="1134808"/>
                </a:moveTo>
                <a:lnTo>
                  <a:pt x="0" y="1134808"/>
                </a:lnTo>
                <a:lnTo>
                  <a:pt x="0" y="1172895"/>
                </a:lnTo>
                <a:lnTo>
                  <a:pt x="38100" y="1172895"/>
                </a:lnTo>
                <a:lnTo>
                  <a:pt x="38100" y="1134808"/>
                </a:lnTo>
                <a:close/>
              </a:path>
              <a:path w="38100" h="3839209">
                <a:moveTo>
                  <a:pt x="38100" y="1058646"/>
                </a:moveTo>
                <a:lnTo>
                  <a:pt x="0" y="1058646"/>
                </a:lnTo>
                <a:lnTo>
                  <a:pt x="0" y="1096721"/>
                </a:lnTo>
                <a:lnTo>
                  <a:pt x="38100" y="1096721"/>
                </a:lnTo>
                <a:lnTo>
                  <a:pt x="38100" y="1058646"/>
                </a:lnTo>
                <a:close/>
              </a:path>
              <a:path w="38100" h="3839209">
                <a:moveTo>
                  <a:pt x="38100" y="982472"/>
                </a:moveTo>
                <a:lnTo>
                  <a:pt x="0" y="982472"/>
                </a:lnTo>
                <a:lnTo>
                  <a:pt x="0" y="1020559"/>
                </a:lnTo>
                <a:lnTo>
                  <a:pt x="38100" y="1020559"/>
                </a:lnTo>
                <a:lnTo>
                  <a:pt x="38100" y="982472"/>
                </a:lnTo>
                <a:close/>
              </a:path>
              <a:path w="38100" h="3839209">
                <a:moveTo>
                  <a:pt x="38100" y="906310"/>
                </a:moveTo>
                <a:lnTo>
                  <a:pt x="0" y="906310"/>
                </a:lnTo>
                <a:lnTo>
                  <a:pt x="0" y="944397"/>
                </a:lnTo>
                <a:lnTo>
                  <a:pt x="38100" y="944397"/>
                </a:lnTo>
                <a:lnTo>
                  <a:pt x="38100" y="906310"/>
                </a:lnTo>
                <a:close/>
              </a:path>
              <a:path w="38100" h="3839209">
                <a:moveTo>
                  <a:pt x="38100" y="830148"/>
                </a:moveTo>
                <a:lnTo>
                  <a:pt x="0" y="830148"/>
                </a:lnTo>
                <a:lnTo>
                  <a:pt x="0" y="868235"/>
                </a:lnTo>
                <a:lnTo>
                  <a:pt x="38100" y="868235"/>
                </a:lnTo>
                <a:lnTo>
                  <a:pt x="38100" y="830148"/>
                </a:lnTo>
                <a:close/>
              </a:path>
              <a:path w="38100" h="3839209">
                <a:moveTo>
                  <a:pt x="38100" y="753986"/>
                </a:moveTo>
                <a:lnTo>
                  <a:pt x="0" y="753986"/>
                </a:lnTo>
                <a:lnTo>
                  <a:pt x="0" y="792060"/>
                </a:lnTo>
                <a:lnTo>
                  <a:pt x="38100" y="792060"/>
                </a:lnTo>
                <a:lnTo>
                  <a:pt x="38100" y="753986"/>
                </a:lnTo>
                <a:close/>
              </a:path>
              <a:path w="38100" h="3839209">
                <a:moveTo>
                  <a:pt x="38100" y="677824"/>
                </a:moveTo>
                <a:lnTo>
                  <a:pt x="0" y="677824"/>
                </a:lnTo>
                <a:lnTo>
                  <a:pt x="0" y="715899"/>
                </a:lnTo>
                <a:lnTo>
                  <a:pt x="38100" y="715899"/>
                </a:lnTo>
                <a:lnTo>
                  <a:pt x="38100" y="677824"/>
                </a:lnTo>
                <a:close/>
              </a:path>
              <a:path w="38100" h="3839209">
                <a:moveTo>
                  <a:pt x="38100" y="601649"/>
                </a:moveTo>
                <a:lnTo>
                  <a:pt x="0" y="601649"/>
                </a:lnTo>
                <a:lnTo>
                  <a:pt x="0" y="639737"/>
                </a:lnTo>
                <a:lnTo>
                  <a:pt x="38100" y="639737"/>
                </a:lnTo>
                <a:lnTo>
                  <a:pt x="38100" y="601649"/>
                </a:lnTo>
                <a:close/>
              </a:path>
              <a:path w="38100" h="3839209">
                <a:moveTo>
                  <a:pt x="38100" y="525487"/>
                </a:moveTo>
                <a:lnTo>
                  <a:pt x="0" y="525487"/>
                </a:lnTo>
                <a:lnTo>
                  <a:pt x="0" y="563575"/>
                </a:lnTo>
                <a:lnTo>
                  <a:pt x="38100" y="563575"/>
                </a:lnTo>
                <a:lnTo>
                  <a:pt x="38100" y="525487"/>
                </a:lnTo>
                <a:close/>
              </a:path>
              <a:path w="38100" h="3839209">
                <a:moveTo>
                  <a:pt x="38100" y="449326"/>
                </a:moveTo>
                <a:lnTo>
                  <a:pt x="0" y="449326"/>
                </a:lnTo>
                <a:lnTo>
                  <a:pt x="0" y="487413"/>
                </a:lnTo>
                <a:lnTo>
                  <a:pt x="38100" y="487413"/>
                </a:lnTo>
                <a:lnTo>
                  <a:pt x="38100" y="449326"/>
                </a:lnTo>
                <a:close/>
              </a:path>
              <a:path w="38100" h="3839209">
                <a:moveTo>
                  <a:pt x="38100" y="373164"/>
                </a:moveTo>
                <a:lnTo>
                  <a:pt x="0" y="373164"/>
                </a:lnTo>
                <a:lnTo>
                  <a:pt x="0" y="411238"/>
                </a:lnTo>
                <a:lnTo>
                  <a:pt x="38100" y="411238"/>
                </a:lnTo>
                <a:lnTo>
                  <a:pt x="38100" y="373164"/>
                </a:lnTo>
                <a:close/>
              </a:path>
              <a:path w="38100" h="3839209">
                <a:moveTo>
                  <a:pt x="38100" y="297002"/>
                </a:moveTo>
                <a:lnTo>
                  <a:pt x="0" y="297002"/>
                </a:lnTo>
                <a:lnTo>
                  <a:pt x="0" y="335076"/>
                </a:lnTo>
                <a:lnTo>
                  <a:pt x="38100" y="335076"/>
                </a:lnTo>
                <a:lnTo>
                  <a:pt x="38100" y="297002"/>
                </a:lnTo>
                <a:close/>
              </a:path>
              <a:path w="38100" h="3839209">
                <a:moveTo>
                  <a:pt x="38100" y="220827"/>
                </a:moveTo>
                <a:lnTo>
                  <a:pt x="0" y="220827"/>
                </a:lnTo>
                <a:lnTo>
                  <a:pt x="0" y="258914"/>
                </a:lnTo>
                <a:lnTo>
                  <a:pt x="38100" y="258914"/>
                </a:lnTo>
                <a:lnTo>
                  <a:pt x="38100" y="220827"/>
                </a:lnTo>
                <a:close/>
              </a:path>
              <a:path w="38100" h="3839209">
                <a:moveTo>
                  <a:pt x="38100" y="144665"/>
                </a:moveTo>
                <a:lnTo>
                  <a:pt x="0" y="144665"/>
                </a:lnTo>
                <a:lnTo>
                  <a:pt x="0" y="182753"/>
                </a:lnTo>
                <a:lnTo>
                  <a:pt x="38100" y="182753"/>
                </a:lnTo>
                <a:lnTo>
                  <a:pt x="38100" y="144665"/>
                </a:lnTo>
                <a:close/>
              </a:path>
              <a:path w="38100" h="3839209">
                <a:moveTo>
                  <a:pt x="38100" y="68503"/>
                </a:moveTo>
                <a:lnTo>
                  <a:pt x="0" y="68503"/>
                </a:lnTo>
                <a:lnTo>
                  <a:pt x="0" y="106591"/>
                </a:lnTo>
                <a:lnTo>
                  <a:pt x="38100" y="106591"/>
                </a:lnTo>
                <a:lnTo>
                  <a:pt x="38100" y="68503"/>
                </a:lnTo>
                <a:close/>
              </a:path>
              <a:path w="38100" h="3839209">
                <a:moveTo>
                  <a:pt x="38100" y="0"/>
                </a:moveTo>
                <a:lnTo>
                  <a:pt x="0" y="0"/>
                </a:lnTo>
                <a:lnTo>
                  <a:pt x="0" y="30416"/>
                </a:lnTo>
                <a:lnTo>
                  <a:pt x="38100" y="30416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55065" y="5316016"/>
            <a:ext cx="38100" cy="3839210"/>
          </a:xfrm>
          <a:custGeom>
            <a:avLst/>
            <a:gdLst/>
            <a:ahLst/>
            <a:cxnLst/>
            <a:rect l="l" t="t" r="r" b="b"/>
            <a:pathLst>
              <a:path w="38100" h="3839209">
                <a:moveTo>
                  <a:pt x="38100" y="3800564"/>
                </a:moveTo>
                <a:lnTo>
                  <a:pt x="0" y="3800564"/>
                </a:lnTo>
                <a:lnTo>
                  <a:pt x="0" y="3838651"/>
                </a:lnTo>
                <a:lnTo>
                  <a:pt x="38100" y="3838651"/>
                </a:lnTo>
                <a:lnTo>
                  <a:pt x="38100" y="3800564"/>
                </a:lnTo>
                <a:close/>
              </a:path>
              <a:path w="38100" h="3839209">
                <a:moveTo>
                  <a:pt x="38100" y="3724402"/>
                </a:moveTo>
                <a:lnTo>
                  <a:pt x="0" y="3724402"/>
                </a:lnTo>
                <a:lnTo>
                  <a:pt x="0" y="3762489"/>
                </a:lnTo>
                <a:lnTo>
                  <a:pt x="38100" y="3762489"/>
                </a:lnTo>
                <a:lnTo>
                  <a:pt x="38100" y="3724402"/>
                </a:lnTo>
                <a:close/>
              </a:path>
              <a:path w="38100" h="3839209">
                <a:moveTo>
                  <a:pt x="38100" y="3648240"/>
                </a:moveTo>
                <a:lnTo>
                  <a:pt x="0" y="3648240"/>
                </a:lnTo>
                <a:lnTo>
                  <a:pt x="0" y="3686314"/>
                </a:lnTo>
                <a:lnTo>
                  <a:pt x="38100" y="3686314"/>
                </a:lnTo>
                <a:lnTo>
                  <a:pt x="38100" y="3648240"/>
                </a:lnTo>
                <a:close/>
              </a:path>
              <a:path w="38100" h="3839209">
                <a:moveTo>
                  <a:pt x="38100" y="3572078"/>
                </a:moveTo>
                <a:lnTo>
                  <a:pt x="0" y="3572078"/>
                </a:lnTo>
                <a:lnTo>
                  <a:pt x="0" y="3610152"/>
                </a:lnTo>
                <a:lnTo>
                  <a:pt x="38100" y="3610152"/>
                </a:lnTo>
                <a:lnTo>
                  <a:pt x="38100" y="3572078"/>
                </a:lnTo>
                <a:close/>
              </a:path>
              <a:path w="38100" h="3839209">
                <a:moveTo>
                  <a:pt x="38100" y="3495903"/>
                </a:moveTo>
                <a:lnTo>
                  <a:pt x="0" y="3495903"/>
                </a:lnTo>
                <a:lnTo>
                  <a:pt x="0" y="3533991"/>
                </a:lnTo>
                <a:lnTo>
                  <a:pt x="38100" y="3533991"/>
                </a:lnTo>
                <a:lnTo>
                  <a:pt x="38100" y="3495903"/>
                </a:lnTo>
                <a:close/>
              </a:path>
              <a:path w="38100" h="3839209">
                <a:moveTo>
                  <a:pt x="38100" y="3419741"/>
                </a:moveTo>
                <a:lnTo>
                  <a:pt x="0" y="3419741"/>
                </a:lnTo>
                <a:lnTo>
                  <a:pt x="0" y="3457829"/>
                </a:lnTo>
                <a:lnTo>
                  <a:pt x="38100" y="3457829"/>
                </a:lnTo>
                <a:lnTo>
                  <a:pt x="38100" y="3419741"/>
                </a:lnTo>
                <a:close/>
              </a:path>
              <a:path w="38100" h="3839209">
                <a:moveTo>
                  <a:pt x="38100" y="3343579"/>
                </a:moveTo>
                <a:lnTo>
                  <a:pt x="0" y="3343579"/>
                </a:lnTo>
                <a:lnTo>
                  <a:pt x="0" y="3381667"/>
                </a:lnTo>
                <a:lnTo>
                  <a:pt x="38100" y="3381667"/>
                </a:lnTo>
                <a:lnTo>
                  <a:pt x="38100" y="3343579"/>
                </a:lnTo>
                <a:close/>
              </a:path>
              <a:path w="38100" h="3839209">
                <a:moveTo>
                  <a:pt x="38100" y="3267418"/>
                </a:moveTo>
                <a:lnTo>
                  <a:pt x="0" y="3267418"/>
                </a:lnTo>
                <a:lnTo>
                  <a:pt x="0" y="3305492"/>
                </a:lnTo>
                <a:lnTo>
                  <a:pt x="38100" y="3305492"/>
                </a:lnTo>
                <a:lnTo>
                  <a:pt x="38100" y="3267418"/>
                </a:lnTo>
                <a:close/>
              </a:path>
              <a:path w="38100" h="3839209">
                <a:moveTo>
                  <a:pt x="38100" y="3191256"/>
                </a:moveTo>
                <a:lnTo>
                  <a:pt x="0" y="3191256"/>
                </a:lnTo>
                <a:lnTo>
                  <a:pt x="0" y="3229330"/>
                </a:lnTo>
                <a:lnTo>
                  <a:pt x="38100" y="3229330"/>
                </a:lnTo>
                <a:lnTo>
                  <a:pt x="38100" y="3191256"/>
                </a:lnTo>
                <a:close/>
              </a:path>
              <a:path w="38100" h="3839209">
                <a:moveTo>
                  <a:pt x="38100" y="3115081"/>
                </a:moveTo>
                <a:lnTo>
                  <a:pt x="0" y="3115081"/>
                </a:lnTo>
                <a:lnTo>
                  <a:pt x="0" y="3153168"/>
                </a:lnTo>
                <a:lnTo>
                  <a:pt x="38100" y="3153168"/>
                </a:lnTo>
                <a:lnTo>
                  <a:pt x="38100" y="3115081"/>
                </a:lnTo>
                <a:close/>
              </a:path>
              <a:path w="38100" h="3839209">
                <a:moveTo>
                  <a:pt x="38100" y="3038919"/>
                </a:moveTo>
                <a:lnTo>
                  <a:pt x="0" y="3038919"/>
                </a:lnTo>
                <a:lnTo>
                  <a:pt x="0" y="3077006"/>
                </a:lnTo>
                <a:lnTo>
                  <a:pt x="38100" y="3077006"/>
                </a:lnTo>
                <a:lnTo>
                  <a:pt x="38100" y="3038919"/>
                </a:lnTo>
                <a:close/>
              </a:path>
              <a:path w="38100" h="3839209">
                <a:moveTo>
                  <a:pt x="38100" y="2962757"/>
                </a:moveTo>
                <a:lnTo>
                  <a:pt x="0" y="2962757"/>
                </a:lnTo>
                <a:lnTo>
                  <a:pt x="0" y="3000845"/>
                </a:lnTo>
                <a:lnTo>
                  <a:pt x="38100" y="3000845"/>
                </a:lnTo>
                <a:lnTo>
                  <a:pt x="38100" y="2962757"/>
                </a:lnTo>
                <a:close/>
              </a:path>
              <a:path w="38100" h="3839209">
                <a:moveTo>
                  <a:pt x="38100" y="2886595"/>
                </a:moveTo>
                <a:lnTo>
                  <a:pt x="0" y="2886595"/>
                </a:lnTo>
                <a:lnTo>
                  <a:pt x="0" y="2924670"/>
                </a:lnTo>
                <a:lnTo>
                  <a:pt x="38100" y="2924670"/>
                </a:lnTo>
                <a:lnTo>
                  <a:pt x="38100" y="2886595"/>
                </a:lnTo>
                <a:close/>
              </a:path>
              <a:path w="38100" h="3839209">
                <a:moveTo>
                  <a:pt x="38100" y="2810433"/>
                </a:moveTo>
                <a:lnTo>
                  <a:pt x="0" y="2810433"/>
                </a:lnTo>
                <a:lnTo>
                  <a:pt x="0" y="2848508"/>
                </a:lnTo>
                <a:lnTo>
                  <a:pt x="38100" y="2848508"/>
                </a:lnTo>
                <a:lnTo>
                  <a:pt x="38100" y="2810433"/>
                </a:lnTo>
                <a:close/>
              </a:path>
              <a:path w="38100" h="3839209">
                <a:moveTo>
                  <a:pt x="38100" y="2734259"/>
                </a:moveTo>
                <a:lnTo>
                  <a:pt x="0" y="2734259"/>
                </a:lnTo>
                <a:lnTo>
                  <a:pt x="0" y="2772346"/>
                </a:lnTo>
                <a:lnTo>
                  <a:pt x="38100" y="2772346"/>
                </a:lnTo>
                <a:lnTo>
                  <a:pt x="38100" y="2734259"/>
                </a:lnTo>
                <a:close/>
              </a:path>
              <a:path w="38100" h="3839209">
                <a:moveTo>
                  <a:pt x="38100" y="2658097"/>
                </a:moveTo>
                <a:lnTo>
                  <a:pt x="0" y="2658097"/>
                </a:lnTo>
                <a:lnTo>
                  <a:pt x="0" y="2696184"/>
                </a:lnTo>
                <a:lnTo>
                  <a:pt x="38100" y="2696184"/>
                </a:lnTo>
                <a:lnTo>
                  <a:pt x="38100" y="2658097"/>
                </a:lnTo>
                <a:close/>
              </a:path>
              <a:path w="38100" h="3839209">
                <a:moveTo>
                  <a:pt x="38100" y="2581935"/>
                </a:moveTo>
                <a:lnTo>
                  <a:pt x="0" y="2581935"/>
                </a:lnTo>
                <a:lnTo>
                  <a:pt x="0" y="2620010"/>
                </a:lnTo>
                <a:lnTo>
                  <a:pt x="38100" y="2620010"/>
                </a:lnTo>
                <a:lnTo>
                  <a:pt x="38100" y="2581935"/>
                </a:lnTo>
                <a:close/>
              </a:path>
              <a:path w="38100" h="3839209">
                <a:moveTo>
                  <a:pt x="38100" y="2505773"/>
                </a:moveTo>
                <a:lnTo>
                  <a:pt x="0" y="2505773"/>
                </a:lnTo>
                <a:lnTo>
                  <a:pt x="0" y="2543848"/>
                </a:lnTo>
                <a:lnTo>
                  <a:pt x="38100" y="2543848"/>
                </a:lnTo>
                <a:lnTo>
                  <a:pt x="38100" y="2505773"/>
                </a:lnTo>
                <a:close/>
              </a:path>
              <a:path w="38100" h="3839209">
                <a:moveTo>
                  <a:pt x="38100" y="2429599"/>
                </a:moveTo>
                <a:lnTo>
                  <a:pt x="0" y="2429599"/>
                </a:lnTo>
                <a:lnTo>
                  <a:pt x="0" y="2467686"/>
                </a:lnTo>
                <a:lnTo>
                  <a:pt x="38100" y="2467686"/>
                </a:lnTo>
                <a:lnTo>
                  <a:pt x="38100" y="2429599"/>
                </a:lnTo>
                <a:close/>
              </a:path>
              <a:path w="38100" h="3839209">
                <a:moveTo>
                  <a:pt x="38100" y="2353437"/>
                </a:moveTo>
                <a:lnTo>
                  <a:pt x="0" y="2353437"/>
                </a:lnTo>
                <a:lnTo>
                  <a:pt x="0" y="2391524"/>
                </a:lnTo>
                <a:lnTo>
                  <a:pt x="38100" y="2391524"/>
                </a:lnTo>
                <a:lnTo>
                  <a:pt x="38100" y="2353437"/>
                </a:lnTo>
                <a:close/>
              </a:path>
              <a:path w="38100" h="3839209">
                <a:moveTo>
                  <a:pt x="38100" y="2277275"/>
                </a:moveTo>
                <a:lnTo>
                  <a:pt x="0" y="2277275"/>
                </a:lnTo>
                <a:lnTo>
                  <a:pt x="0" y="2315362"/>
                </a:lnTo>
                <a:lnTo>
                  <a:pt x="38100" y="2315362"/>
                </a:lnTo>
                <a:lnTo>
                  <a:pt x="38100" y="2277275"/>
                </a:lnTo>
                <a:close/>
              </a:path>
              <a:path w="38100" h="3839209">
                <a:moveTo>
                  <a:pt x="38100" y="2201113"/>
                </a:moveTo>
                <a:lnTo>
                  <a:pt x="0" y="2201113"/>
                </a:lnTo>
                <a:lnTo>
                  <a:pt x="0" y="2239187"/>
                </a:lnTo>
                <a:lnTo>
                  <a:pt x="38100" y="2239187"/>
                </a:lnTo>
                <a:lnTo>
                  <a:pt x="38100" y="2201113"/>
                </a:lnTo>
                <a:close/>
              </a:path>
              <a:path w="38100" h="3839209">
                <a:moveTo>
                  <a:pt x="38100" y="2124951"/>
                </a:moveTo>
                <a:lnTo>
                  <a:pt x="0" y="2124951"/>
                </a:lnTo>
                <a:lnTo>
                  <a:pt x="0" y="2163026"/>
                </a:lnTo>
                <a:lnTo>
                  <a:pt x="38100" y="2163026"/>
                </a:lnTo>
                <a:lnTo>
                  <a:pt x="38100" y="2124951"/>
                </a:lnTo>
                <a:close/>
              </a:path>
              <a:path w="38100" h="3839209">
                <a:moveTo>
                  <a:pt x="38100" y="2048776"/>
                </a:moveTo>
                <a:lnTo>
                  <a:pt x="0" y="2048776"/>
                </a:lnTo>
                <a:lnTo>
                  <a:pt x="0" y="2086864"/>
                </a:lnTo>
                <a:lnTo>
                  <a:pt x="38100" y="2086864"/>
                </a:lnTo>
                <a:lnTo>
                  <a:pt x="38100" y="2048776"/>
                </a:lnTo>
                <a:close/>
              </a:path>
              <a:path w="38100" h="3839209">
                <a:moveTo>
                  <a:pt x="38100" y="1972614"/>
                </a:moveTo>
                <a:lnTo>
                  <a:pt x="0" y="1972614"/>
                </a:lnTo>
                <a:lnTo>
                  <a:pt x="0" y="2010702"/>
                </a:lnTo>
                <a:lnTo>
                  <a:pt x="38100" y="2010702"/>
                </a:lnTo>
                <a:lnTo>
                  <a:pt x="38100" y="1972614"/>
                </a:lnTo>
                <a:close/>
              </a:path>
              <a:path w="38100" h="3839209">
                <a:moveTo>
                  <a:pt x="38100" y="1896452"/>
                </a:moveTo>
                <a:lnTo>
                  <a:pt x="0" y="1896452"/>
                </a:lnTo>
                <a:lnTo>
                  <a:pt x="0" y="1934540"/>
                </a:lnTo>
                <a:lnTo>
                  <a:pt x="38100" y="1934540"/>
                </a:lnTo>
                <a:lnTo>
                  <a:pt x="38100" y="1896452"/>
                </a:lnTo>
                <a:close/>
              </a:path>
              <a:path w="38100" h="3839209">
                <a:moveTo>
                  <a:pt x="38100" y="1820291"/>
                </a:moveTo>
                <a:lnTo>
                  <a:pt x="0" y="1820291"/>
                </a:lnTo>
                <a:lnTo>
                  <a:pt x="0" y="1858365"/>
                </a:lnTo>
                <a:lnTo>
                  <a:pt x="38100" y="1858365"/>
                </a:lnTo>
                <a:lnTo>
                  <a:pt x="38100" y="1820291"/>
                </a:lnTo>
                <a:close/>
              </a:path>
              <a:path w="38100" h="3839209">
                <a:moveTo>
                  <a:pt x="38100" y="1744129"/>
                </a:moveTo>
                <a:lnTo>
                  <a:pt x="0" y="1744129"/>
                </a:lnTo>
                <a:lnTo>
                  <a:pt x="0" y="1782203"/>
                </a:lnTo>
                <a:lnTo>
                  <a:pt x="38100" y="1782203"/>
                </a:lnTo>
                <a:lnTo>
                  <a:pt x="38100" y="1744129"/>
                </a:lnTo>
                <a:close/>
              </a:path>
              <a:path w="38100" h="3839209">
                <a:moveTo>
                  <a:pt x="38100" y="1667954"/>
                </a:moveTo>
                <a:lnTo>
                  <a:pt x="0" y="1667954"/>
                </a:lnTo>
                <a:lnTo>
                  <a:pt x="0" y="1706041"/>
                </a:lnTo>
                <a:lnTo>
                  <a:pt x="38100" y="1706041"/>
                </a:lnTo>
                <a:lnTo>
                  <a:pt x="38100" y="1667954"/>
                </a:lnTo>
                <a:close/>
              </a:path>
              <a:path w="38100" h="3839209">
                <a:moveTo>
                  <a:pt x="38100" y="1591792"/>
                </a:moveTo>
                <a:lnTo>
                  <a:pt x="0" y="1591792"/>
                </a:lnTo>
                <a:lnTo>
                  <a:pt x="0" y="1629879"/>
                </a:lnTo>
                <a:lnTo>
                  <a:pt x="38100" y="1629879"/>
                </a:lnTo>
                <a:lnTo>
                  <a:pt x="38100" y="1591792"/>
                </a:lnTo>
                <a:close/>
              </a:path>
              <a:path w="38100" h="3839209">
                <a:moveTo>
                  <a:pt x="38100" y="1515630"/>
                </a:moveTo>
                <a:lnTo>
                  <a:pt x="0" y="1515630"/>
                </a:lnTo>
                <a:lnTo>
                  <a:pt x="0" y="1553718"/>
                </a:lnTo>
                <a:lnTo>
                  <a:pt x="38100" y="1553718"/>
                </a:lnTo>
                <a:lnTo>
                  <a:pt x="38100" y="1515630"/>
                </a:lnTo>
                <a:close/>
              </a:path>
              <a:path w="38100" h="3839209">
                <a:moveTo>
                  <a:pt x="38100" y="1439468"/>
                </a:moveTo>
                <a:lnTo>
                  <a:pt x="0" y="1439468"/>
                </a:lnTo>
                <a:lnTo>
                  <a:pt x="0" y="1477543"/>
                </a:lnTo>
                <a:lnTo>
                  <a:pt x="38100" y="1477543"/>
                </a:lnTo>
                <a:lnTo>
                  <a:pt x="38100" y="1439468"/>
                </a:lnTo>
                <a:close/>
              </a:path>
              <a:path w="38100" h="3839209">
                <a:moveTo>
                  <a:pt x="38100" y="1363306"/>
                </a:moveTo>
                <a:lnTo>
                  <a:pt x="0" y="1363306"/>
                </a:lnTo>
                <a:lnTo>
                  <a:pt x="0" y="1401381"/>
                </a:lnTo>
                <a:lnTo>
                  <a:pt x="38100" y="1401381"/>
                </a:lnTo>
                <a:lnTo>
                  <a:pt x="38100" y="1363306"/>
                </a:lnTo>
                <a:close/>
              </a:path>
              <a:path w="38100" h="3839209">
                <a:moveTo>
                  <a:pt x="38100" y="1287132"/>
                </a:moveTo>
                <a:lnTo>
                  <a:pt x="0" y="1287132"/>
                </a:lnTo>
                <a:lnTo>
                  <a:pt x="0" y="1325219"/>
                </a:lnTo>
                <a:lnTo>
                  <a:pt x="38100" y="1325219"/>
                </a:lnTo>
                <a:lnTo>
                  <a:pt x="38100" y="1287132"/>
                </a:lnTo>
                <a:close/>
              </a:path>
              <a:path w="38100" h="3839209">
                <a:moveTo>
                  <a:pt x="38100" y="1210970"/>
                </a:moveTo>
                <a:lnTo>
                  <a:pt x="0" y="1210970"/>
                </a:lnTo>
                <a:lnTo>
                  <a:pt x="0" y="1249057"/>
                </a:lnTo>
                <a:lnTo>
                  <a:pt x="38100" y="1249057"/>
                </a:lnTo>
                <a:lnTo>
                  <a:pt x="38100" y="1210970"/>
                </a:lnTo>
                <a:close/>
              </a:path>
              <a:path w="38100" h="3839209">
                <a:moveTo>
                  <a:pt x="38100" y="1134808"/>
                </a:moveTo>
                <a:lnTo>
                  <a:pt x="0" y="1134808"/>
                </a:lnTo>
                <a:lnTo>
                  <a:pt x="0" y="1172895"/>
                </a:lnTo>
                <a:lnTo>
                  <a:pt x="38100" y="1172895"/>
                </a:lnTo>
                <a:lnTo>
                  <a:pt x="38100" y="1134808"/>
                </a:lnTo>
                <a:close/>
              </a:path>
              <a:path w="38100" h="3839209">
                <a:moveTo>
                  <a:pt x="38100" y="1058646"/>
                </a:moveTo>
                <a:lnTo>
                  <a:pt x="0" y="1058646"/>
                </a:lnTo>
                <a:lnTo>
                  <a:pt x="0" y="1096721"/>
                </a:lnTo>
                <a:lnTo>
                  <a:pt x="38100" y="1096721"/>
                </a:lnTo>
                <a:lnTo>
                  <a:pt x="38100" y="1058646"/>
                </a:lnTo>
                <a:close/>
              </a:path>
              <a:path w="38100" h="3839209">
                <a:moveTo>
                  <a:pt x="38100" y="982472"/>
                </a:moveTo>
                <a:lnTo>
                  <a:pt x="0" y="982472"/>
                </a:lnTo>
                <a:lnTo>
                  <a:pt x="0" y="1020559"/>
                </a:lnTo>
                <a:lnTo>
                  <a:pt x="38100" y="1020559"/>
                </a:lnTo>
                <a:lnTo>
                  <a:pt x="38100" y="982472"/>
                </a:lnTo>
                <a:close/>
              </a:path>
              <a:path w="38100" h="3839209">
                <a:moveTo>
                  <a:pt x="38100" y="906310"/>
                </a:moveTo>
                <a:lnTo>
                  <a:pt x="0" y="906310"/>
                </a:lnTo>
                <a:lnTo>
                  <a:pt x="0" y="944397"/>
                </a:lnTo>
                <a:lnTo>
                  <a:pt x="38100" y="944397"/>
                </a:lnTo>
                <a:lnTo>
                  <a:pt x="38100" y="906310"/>
                </a:lnTo>
                <a:close/>
              </a:path>
              <a:path w="38100" h="3839209">
                <a:moveTo>
                  <a:pt x="38100" y="830148"/>
                </a:moveTo>
                <a:lnTo>
                  <a:pt x="0" y="830148"/>
                </a:lnTo>
                <a:lnTo>
                  <a:pt x="0" y="868235"/>
                </a:lnTo>
                <a:lnTo>
                  <a:pt x="38100" y="868235"/>
                </a:lnTo>
                <a:lnTo>
                  <a:pt x="38100" y="830148"/>
                </a:lnTo>
                <a:close/>
              </a:path>
              <a:path w="38100" h="3839209">
                <a:moveTo>
                  <a:pt x="38100" y="753986"/>
                </a:moveTo>
                <a:lnTo>
                  <a:pt x="0" y="753986"/>
                </a:lnTo>
                <a:lnTo>
                  <a:pt x="0" y="792060"/>
                </a:lnTo>
                <a:lnTo>
                  <a:pt x="38100" y="792060"/>
                </a:lnTo>
                <a:lnTo>
                  <a:pt x="38100" y="753986"/>
                </a:lnTo>
                <a:close/>
              </a:path>
              <a:path w="38100" h="3839209">
                <a:moveTo>
                  <a:pt x="38100" y="677824"/>
                </a:moveTo>
                <a:lnTo>
                  <a:pt x="0" y="677824"/>
                </a:lnTo>
                <a:lnTo>
                  <a:pt x="0" y="715899"/>
                </a:lnTo>
                <a:lnTo>
                  <a:pt x="38100" y="715899"/>
                </a:lnTo>
                <a:lnTo>
                  <a:pt x="38100" y="677824"/>
                </a:lnTo>
                <a:close/>
              </a:path>
              <a:path w="38100" h="3839209">
                <a:moveTo>
                  <a:pt x="38100" y="601649"/>
                </a:moveTo>
                <a:lnTo>
                  <a:pt x="0" y="601649"/>
                </a:lnTo>
                <a:lnTo>
                  <a:pt x="0" y="639737"/>
                </a:lnTo>
                <a:lnTo>
                  <a:pt x="38100" y="639737"/>
                </a:lnTo>
                <a:lnTo>
                  <a:pt x="38100" y="601649"/>
                </a:lnTo>
                <a:close/>
              </a:path>
              <a:path w="38100" h="3839209">
                <a:moveTo>
                  <a:pt x="38100" y="525487"/>
                </a:moveTo>
                <a:lnTo>
                  <a:pt x="0" y="525487"/>
                </a:lnTo>
                <a:lnTo>
                  <a:pt x="0" y="563575"/>
                </a:lnTo>
                <a:lnTo>
                  <a:pt x="38100" y="563575"/>
                </a:lnTo>
                <a:lnTo>
                  <a:pt x="38100" y="525487"/>
                </a:lnTo>
                <a:close/>
              </a:path>
              <a:path w="38100" h="3839209">
                <a:moveTo>
                  <a:pt x="38100" y="449326"/>
                </a:moveTo>
                <a:lnTo>
                  <a:pt x="0" y="449326"/>
                </a:lnTo>
                <a:lnTo>
                  <a:pt x="0" y="487413"/>
                </a:lnTo>
                <a:lnTo>
                  <a:pt x="38100" y="487413"/>
                </a:lnTo>
                <a:lnTo>
                  <a:pt x="38100" y="449326"/>
                </a:lnTo>
                <a:close/>
              </a:path>
              <a:path w="38100" h="3839209">
                <a:moveTo>
                  <a:pt x="38100" y="373164"/>
                </a:moveTo>
                <a:lnTo>
                  <a:pt x="0" y="373164"/>
                </a:lnTo>
                <a:lnTo>
                  <a:pt x="0" y="411238"/>
                </a:lnTo>
                <a:lnTo>
                  <a:pt x="38100" y="411238"/>
                </a:lnTo>
                <a:lnTo>
                  <a:pt x="38100" y="373164"/>
                </a:lnTo>
                <a:close/>
              </a:path>
              <a:path w="38100" h="3839209">
                <a:moveTo>
                  <a:pt x="38100" y="297002"/>
                </a:moveTo>
                <a:lnTo>
                  <a:pt x="0" y="297002"/>
                </a:lnTo>
                <a:lnTo>
                  <a:pt x="0" y="335076"/>
                </a:lnTo>
                <a:lnTo>
                  <a:pt x="38100" y="335076"/>
                </a:lnTo>
                <a:lnTo>
                  <a:pt x="38100" y="297002"/>
                </a:lnTo>
                <a:close/>
              </a:path>
              <a:path w="38100" h="3839209">
                <a:moveTo>
                  <a:pt x="38100" y="220827"/>
                </a:moveTo>
                <a:lnTo>
                  <a:pt x="0" y="220827"/>
                </a:lnTo>
                <a:lnTo>
                  <a:pt x="0" y="258914"/>
                </a:lnTo>
                <a:lnTo>
                  <a:pt x="38100" y="258914"/>
                </a:lnTo>
                <a:lnTo>
                  <a:pt x="38100" y="220827"/>
                </a:lnTo>
                <a:close/>
              </a:path>
              <a:path w="38100" h="3839209">
                <a:moveTo>
                  <a:pt x="38100" y="144665"/>
                </a:moveTo>
                <a:lnTo>
                  <a:pt x="0" y="144665"/>
                </a:lnTo>
                <a:lnTo>
                  <a:pt x="0" y="182753"/>
                </a:lnTo>
                <a:lnTo>
                  <a:pt x="38100" y="182753"/>
                </a:lnTo>
                <a:lnTo>
                  <a:pt x="38100" y="144665"/>
                </a:lnTo>
                <a:close/>
              </a:path>
              <a:path w="38100" h="3839209">
                <a:moveTo>
                  <a:pt x="38100" y="68503"/>
                </a:moveTo>
                <a:lnTo>
                  <a:pt x="0" y="68503"/>
                </a:lnTo>
                <a:lnTo>
                  <a:pt x="0" y="106591"/>
                </a:lnTo>
                <a:lnTo>
                  <a:pt x="38100" y="106591"/>
                </a:lnTo>
                <a:lnTo>
                  <a:pt x="38100" y="68503"/>
                </a:lnTo>
                <a:close/>
              </a:path>
              <a:path w="38100" h="3839209">
                <a:moveTo>
                  <a:pt x="38100" y="0"/>
                </a:moveTo>
                <a:lnTo>
                  <a:pt x="0" y="0"/>
                </a:lnTo>
                <a:lnTo>
                  <a:pt x="0" y="30416"/>
                </a:lnTo>
                <a:lnTo>
                  <a:pt x="38100" y="30416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" y="2070038"/>
            <a:ext cx="4194401" cy="4114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8521" y="198112"/>
            <a:ext cx="1080268" cy="8851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53" y="8269354"/>
            <a:ext cx="3964825" cy="1247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7554" y="8269354"/>
            <a:ext cx="3964825" cy="1247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35152" y="8269354"/>
            <a:ext cx="3964825" cy="1247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95502" y="8269354"/>
            <a:ext cx="3964825" cy="1247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7892" y="198039"/>
            <a:ext cx="7547385" cy="754738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83326" y="412515"/>
            <a:ext cx="447675" cy="447675"/>
            <a:chOff x="5583326" y="412515"/>
            <a:chExt cx="447675" cy="447675"/>
          </a:xfrm>
        </p:grpSpPr>
        <p:sp>
          <p:nvSpPr>
            <p:cNvPr id="11" name="object 11"/>
            <p:cNvSpPr/>
            <p:nvPr/>
          </p:nvSpPr>
          <p:spPr>
            <a:xfrm>
              <a:off x="5583326" y="412515"/>
              <a:ext cx="447675" cy="447675"/>
            </a:xfrm>
            <a:custGeom>
              <a:avLst/>
              <a:gdLst/>
              <a:ahLst/>
              <a:cxnLst/>
              <a:rect l="l" t="t" r="r" b="b"/>
              <a:pathLst>
                <a:path w="447675" h="447675">
                  <a:moveTo>
                    <a:pt x="231168" y="447674"/>
                  </a:moveTo>
                  <a:lnTo>
                    <a:pt x="216506" y="447674"/>
                  </a:lnTo>
                  <a:lnTo>
                    <a:pt x="209193" y="447315"/>
                  </a:lnTo>
                  <a:lnTo>
                    <a:pt x="165876" y="440164"/>
                  </a:lnTo>
                  <a:lnTo>
                    <a:pt x="124786" y="424700"/>
                  </a:lnTo>
                  <a:lnTo>
                    <a:pt x="87503" y="401516"/>
                  </a:lnTo>
                  <a:lnTo>
                    <a:pt x="55459" y="371505"/>
                  </a:lnTo>
                  <a:lnTo>
                    <a:pt x="29886" y="335819"/>
                  </a:lnTo>
                  <a:lnTo>
                    <a:pt x="11766" y="295829"/>
                  </a:lnTo>
                  <a:lnTo>
                    <a:pt x="1796" y="253073"/>
                  </a:lnTo>
                  <a:lnTo>
                    <a:pt x="0" y="231168"/>
                  </a:lnTo>
                  <a:lnTo>
                    <a:pt x="0" y="216506"/>
                  </a:lnTo>
                  <a:lnTo>
                    <a:pt x="5731" y="172978"/>
                  </a:lnTo>
                  <a:lnTo>
                    <a:pt x="19844" y="131405"/>
                  </a:lnTo>
                  <a:lnTo>
                    <a:pt x="41796" y="93384"/>
                  </a:lnTo>
                  <a:lnTo>
                    <a:pt x="70744" y="60376"/>
                  </a:lnTo>
                  <a:lnTo>
                    <a:pt x="105575" y="33650"/>
                  </a:lnTo>
                  <a:lnTo>
                    <a:pt x="144951" y="14233"/>
                  </a:lnTo>
                  <a:lnTo>
                    <a:pt x="187359" y="2870"/>
                  </a:lnTo>
                  <a:lnTo>
                    <a:pt x="216506" y="0"/>
                  </a:lnTo>
                  <a:lnTo>
                    <a:pt x="231168" y="0"/>
                  </a:lnTo>
                  <a:lnTo>
                    <a:pt x="274696" y="5731"/>
                  </a:lnTo>
                  <a:lnTo>
                    <a:pt x="316269" y="19844"/>
                  </a:lnTo>
                  <a:lnTo>
                    <a:pt x="354290" y="41796"/>
                  </a:lnTo>
                  <a:lnTo>
                    <a:pt x="387298" y="70744"/>
                  </a:lnTo>
                  <a:lnTo>
                    <a:pt x="414024" y="105575"/>
                  </a:lnTo>
                  <a:lnTo>
                    <a:pt x="433441" y="144951"/>
                  </a:lnTo>
                  <a:lnTo>
                    <a:pt x="444804" y="187359"/>
                  </a:lnTo>
                  <a:lnTo>
                    <a:pt x="447675" y="216506"/>
                  </a:lnTo>
                  <a:lnTo>
                    <a:pt x="447674" y="223837"/>
                  </a:lnTo>
                  <a:lnTo>
                    <a:pt x="447675" y="231168"/>
                  </a:lnTo>
                  <a:lnTo>
                    <a:pt x="441943" y="274696"/>
                  </a:lnTo>
                  <a:lnTo>
                    <a:pt x="427830" y="316269"/>
                  </a:lnTo>
                  <a:lnTo>
                    <a:pt x="405878" y="354290"/>
                  </a:lnTo>
                  <a:lnTo>
                    <a:pt x="376930" y="387298"/>
                  </a:lnTo>
                  <a:lnTo>
                    <a:pt x="342099" y="414024"/>
                  </a:lnTo>
                  <a:lnTo>
                    <a:pt x="302723" y="433441"/>
                  </a:lnTo>
                  <a:lnTo>
                    <a:pt x="260315" y="444804"/>
                  </a:lnTo>
                  <a:lnTo>
                    <a:pt x="238481" y="447315"/>
                  </a:lnTo>
                  <a:lnTo>
                    <a:pt x="231168" y="447674"/>
                  </a:lnTo>
                  <a:close/>
                </a:path>
              </a:pathLst>
            </a:custGeom>
            <a:solidFill>
              <a:srgbClr val="1B6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72861" y="502050"/>
              <a:ext cx="259715" cy="259079"/>
            </a:xfrm>
            <a:custGeom>
              <a:avLst/>
              <a:gdLst/>
              <a:ahLst/>
              <a:cxnLst/>
              <a:rect l="l" t="t" r="r" b="b"/>
              <a:pathLst>
                <a:path w="259714" h="259079">
                  <a:moveTo>
                    <a:pt x="34822" y="258649"/>
                  </a:moveTo>
                  <a:lnTo>
                    <a:pt x="21293" y="255903"/>
                  </a:lnTo>
                  <a:lnTo>
                    <a:pt x="10224" y="248425"/>
                  </a:lnTo>
                  <a:lnTo>
                    <a:pt x="2746" y="237356"/>
                  </a:lnTo>
                  <a:lnTo>
                    <a:pt x="0" y="223837"/>
                  </a:lnTo>
                  <a:lnTo>
                    <a:pt x="0" y="134302"/>
                  </a:lnTo>
                  <a:lnTo>
                    <a:pt x="2746" y="120783"/>
                  </a:lnTo>
                  <a:lnTo>
                    <a:pt x="10224" y="109714"/>
                  </a:lnTo>
                  <a:lnTo>
                    <a:pt x="21293" y="102236"/>
                  </a:lnTo>
                  <a:lnTo>
                    <a:pt x="34812" y="99490"/>
                  </a:lnTo>
                  <a:lnTo>
                    <a:pt x="48347" y="102236"/>
                  </a:lnTo>
                  <a:lnTo>
                    <a:pt x="59419" y="109714"/>
                  </a:lnTo>
                  <a:lnTo>
                    <a:pt x="66898" y="120783"/>
                  </a:lnTo>
                  <a:lnTo>
                    <a:pt x="69645" y="134302"/>
                  </a:lnTo>
                  <a:lnTo>
                    <a:pt x="69645" y="223837"/>
                  </a:lnTo>
                  <a:lnTo>
                    <a:pt x="66898" y="237356"/>
                  </a:lnTo>
                  <a:lnTo>
                    <a:pt x="59419" y="248425"/>
                  </a:lnTo>
                  <a:lnTo>
                    <a:pt x="48347" y="255903"/>
                  </a:lnTo>
                  <a:lnTo>
                    <a:pt x="34822" y="258649"/>
                  </a:lnTo>
                  <a:close/>
                </a:path>
                <a:path w="259714" h="259079">
                  <a:moveTo>
                    <a:pt x="129335" y="238760"/>
                  </a:moveTo>
                  <a:lnTo>
                    <a:pt x="91634" y="222751"/>
                  </a:lnTo>
                  <a:lnTo>
                    <a:pt x="89534" y="109424"/>
                  </a:lnTo>
                  <a:lnTo>
                    <a:pt x="96920" y="99453"/>
                  </a:lnTo>
                  <a:lnTo>
                    <a:pt x="103836" y="89327"/>
                  </a:lnTo>
                  <a:lnTo>
                    <a:pt x="118543" y="45265"/>
                  </a:lnTo>
                  <a:lnTo>
                    <a:pt x="118605" y="34406"/>
                  </a:lnTo>
                  <a:lnTo>
                    <a:pt x="117727" y="24877"/>
                  </a:lnTo>
                  <a:lnTo>
                    <a:pt x="116065" y="13270"/>
                  </a:lnTo>
                  <a:lnTo>
                    <a:pt x="112739" y="6629"/>
                  </a:lnTo>
                  <a:lnTo>
                    <a:pt x="119380" y="0"/>
                  </a:lnTo>
                  <a:lnTo>
                    <a:pt x="129314" y="0"/>
                  </a:lnTo>
                  <a:lnTo>
                    <a:pt x="139269" y="1662"/>
                  </a:lnTo>
                  <a:lnTo>
                    <a:pt x="168287" y="35031"/>
                  </a:lnTo>
                  <a:lnTo>
                    <a:pt x="168340" y="45265"/>
                  </a:lnTo>
                  <a:lnTo>
                    <a:pt x="167462" y="54722"/>
                  </a:lnTo>
                  <a:lnTo>
                    <a:pt x="165957" y="62568"/>
                  </a:lnTo>
                  <a:lnTo>
                    <a:pt x="164143" y="69019"/>
                  </a:lnTo>
                  <a:lnTo>
                    <a:pt x="162331" y="74538"/>
                  </a:lnTo>
                  <a:lnTo>
                    <a:pt x="160832" y="79590"/>
                  </a:lnTo>
                  <a:lnTo>
                    <a:pt x="159180" y="86220"/>
                  </a:lnTo>
                  <a:lnTo>
                    <a:pt x="159180" y="92849"/>
                  </a:lnTo>
                  <a:lnTo>
                    <a:pt x="245400" y="92849"/>
                  </a:lnTo>
                  <a:lnTo>
                    <a:pt x="248704" y="109435"/>
                  </a:lnTo>
                  <a:lnTo>
                    <a:pt x="241825" y="115316"/>
                  </a:lnTo>
                  <a:lnTo>
                    <a:pt x="243477" y="121946"/>
                  </a:lnTo>
                  <a:lnTo>
                    <a:pt x="246512" y="127250"/>
                  </a:lnTo>
                  <a:lnTo>
                    <a:pt x="251257" y="131889"/>
                  </a:lnTo>
                  <a:lnTo>
                    <a:pt x="255941" y="138059"/>
                  </a:lnTo>
                  <a:lnTo>
                    <a:pt x="258795" y="147957"/>
                  </a:lnTo>
                  <a:lnTo>
                    <a:pt x="259356" y="153163"/>
                  </a:lnTo>
                  <a:lnTo>
                    <a:pt x="251791" y="162277"/>
                  </a:lnTo>
                  <a:lnTo>
                    <a:pt x="251770" y="170512"/>
                  </a:lnTo>
                  <a:lnTo>
                    <a:pt x="251475" y="178477"/>
                  </a:lnTo>
                  <a:lnTo>
                    <a:pt x="250559" y="186755"/>
                  </a:lnTo>
                  <a:lnTo>
                    <a:pt x="248673" y="192610"/>
                  </a:lnTo>
                  <a:lnTo>
                    <a:pt x="246645" y="195655"/>
                  </a:lnTo>
                  <a:lnTo>
                    <a:pt x="238760" y="195655"/>
                  </a:lnTo>
                  <a:lnTo>
                    <a:pt x="232130" y="208925"/>
                  </a:lnTo>
                  <a:lnTo>
                    <a:pt x="235445" y="218849"/>
                  </a:lnTo>
                  <a:lnTo>
                    <a:pt x="232130" y="225489"/>
                  </a:lnTo>
                  <a:lnTo>
                    <a:pt x="228342" y="229868"/>
                  </a:lnTo>
                  <a:lnTo>
                    <a:pt x="182491" y="238058"/>
                  </a:lnTo>
                  <a:lnTo>
                    <a:pt x="164148" y="238552"/>
                  </a:lnTo>
                  <a:lnTo>
                    <a:pt x="129335" y="238760"/>
                  </a:lnTo>
                  <a:close/>
                </a:path>
                <a:path w="259714" h="259079">
                  <a:moveTo>
                    <a:pt x="245400" y="92849"/>
                  </a:moveTo>
                  <a:lnTo>
                    <a:pt x="172440" y="92849"/>
                  </a:lnTo>
                  <a:lnTo>
                    <a:pt x="184488" y="91814"/>
                  </a:lnTo>
                  <a:lnTo>
                    <a:pt x="214174" y="87255"/>
                  </a:lnTo>
                  <a:lnTo>
                    <a:pt x="227152" y="86220"/>
                  </a:lnTo>
                  <a:lnTo>
                    <a:pt x="242074" y="86220"/>
                  </a:lnTo>
                  <a:lnTo>
                    <a:pt x="245400" y="92849"/>
                  </a:lnTo>
                  <a:close/>
                </a:path>
                <a:path w="259714" h="259079">
                  <a:moveTo>
                    <a:pt x="245358" y="197588"/>
                  </a:moveTo>
                  <a:lnTo>
                    <a:pt x="238760" y="195655"/>
                  </a:lnTo>
                  <a:lnTo>
                    <a:pt x="246645" y="195655"/>
                  </a:lnTo>
                  <a:lnTo>
                    <a:pt x="245358" y="197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75754" y="4935387"/>
            <a:ext cx="2886074" cy="249554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015005" y="2070607"/>
            <a:ext cx="1134110" cy="865505"/>
          </a:xfrm>
          <a:custGeom>
            <a:avLst/>
            <a:gdLst/>
            <a:ahLst/>
            <a:cxnLst/>
            <a:rect l="l" t="t" r="r" b="b"/>
            <a:pathLst>
              <a:path w="1134110" h="865505">
                <a:moveTo>
                  <a:pt x="860653" y="429920"/>
                </a:moveTo>
                <a:lnTo>
                  <a:pt x="814514" y="429806"/>
                </a:lnTo>
                <a:lnTo>
                  <a:pt x="768413" y="428701"/>
                </a:lnTo>
                <a:lnTo>
                  <a:pt x="722363" y="426605"/>
                </a:lnTo>
                <a:lnTo>
                  <a:pt x="676351" y="423519"/>
                </a:lnTo>
                <a:lnTo>
                  <a:pt x="630389" y="419430"/>
                </a:lnTo>
                <a:lnTo>
                  <a:pt x="586232" y="409829"/>
                </a:lnTo>
                <a:lnTo>
                  <a:pt x="545096" y="391185"/>
                </a:lnTo>
                <a:lnTo>
                  <a:pt x="508800" y="364324"/>
                </a:lnTo>
                <a:lnTo>
                  <a:pt x="478929" y="330441"/>
                </a:lnTo>
                <a:lnTo>
                  <a:pt x="456857" y="291058"/>
                </a:lnTo>
                <a:lnTo>
                  <a:pt x="443547" y="247929"/>
                </a:lnTo>
                <a:lnTo>
                  <a:pt x="436740" y="184137"/>
                </a:lnTo>
                <a:lnTo>
                  <a:pt x="433654" y="138176"/>
                </a:lnTo>
                <a:lnTo>
                  <a:pt x="431558" y="92163"/>
                </a:lnTo>
                <a:lnTo>
                  <a:pt x="430441" y="46101"/>
                </a:lnTo>
                <a:lnTo>
                  <a:pt x="430326" y="0"/>
                </a:lnTo>
                <a:lnTo>
                  <a:pt x="430212" y="46101"/>
                </a:lnTo>
                <a:lnTo>
                  <a:pt x="429107" y="92163"/>
                </a:lnTo>
                <a:lnTo>
                  <a:pt x="426999" y="138176"/>
                </a:lnTo>
                <a:lnTo>
                  <a:pt x="423913" y="184137"/>
                </a:lnTo>
                <a:lnTo>
                  <a:pt x="419823" y="230060"/>
                </a:lnTo>
                <a:lnTo>
                  <a:pt x="410210" y="274167"/>
                </a:lnTo>
                <a:lnTo>
                  <a:pt x="391553" y="315252"/>
                </a:lnTo>
                <a:lnTo>
                  <a:pt x="364667" y="351523"/>
                </a:lnTo>
                <a:lnTo>
                  <a:pt x="330758" y="381355"/>
                </a:lnTo>
                <a:lnTo>
                  <a:pt x="291338" y="403415"/>
                </a:lnTo>
                <a:lnTo>
                  <a:pt x="248170" y="416712"/>
                </a:lnTo>
                <a:lnTo>
                  <a:pt x="184315" y="423506"/>
                </a:lnTo>
                <a:lnTo>
                  <a:pt x="138303" y="426593"/>
                </a:lnTo>
                <a:lnTo>
                  <a:pt x="92252" y="428688"/>
                </a:lnTo>
                <a:lnTo>
                  <a:pt x="46151" y="429806"/>
                </a:lnTo>
                <a:lnTo>
                  <a:pt x="0" y="429920"/>
                </a:lnTo>
                <a:lnTo>
                  <a:pt x="46151" y="430034"/>
                </a:lnTo>
                <a:lnTo>
                  <a:pt x="92252" y="431139"/>
                </a:lnTo>
                <a:lnTo>
                  <a:pt x="138303" y="433235"/>
                </a:lnTo>
                <a:lnTo>
                  <a:pt x="184315" y="436321"/>
                </a:lnTo>
                <a:lnTo>
                  <a:pt x="230276" y="440410"/>
                </a:lnTo>
                <a:lnTo>
                  <a:pt x="274421" y="450011"/>
                </a:lnTo>
                <a:lnTo>
                  <a:pt x="315556" y="468655"/>
                </a:lnTo>
                <a:lnTo>
                  <a:pt x="351866" y="495515"/>
                </a:lnTo>
                <a:lnTo>
                  <a:pt x="381723" y="529399"/>
                </a:lnTo>
                <a:lnTo>
                  <a:pt x="403796" y="568782"/>
                </a:lnTo>
                <a:lnTo>
                  <a:pt x="417106" y="611911"/>
                </a:lnTo>
                <a:lnTo>
                  <a:pt x="423913" y="675716"/>
                </a:lnTo>
                <a:lnTo>
                  <a:pt x="426999" y="721677"/>
                </a:lnTo>
                <a:lnTo>
                  <a:pt x="429107" y="767689"/>
                </a:lnTo>
                <a:lnTo>
                  <a:pt x="430212" y="813739"/>
                </a:lnTo>
                <a:lnTo>
                  <a:pt x="430326" y="859840"/>
                </a:lnTo>
                <a:lnTo>
                  <a:pt x="430441" y="813739"/>
                </a:lnTo>
                <a:lnTo>
                  <a:pt x="431558" y="767689"/>
                </a:lnTo>
                <a:lnTo>
                  <a:pt x="433654" y="721677"/>
                </a:lnTo>
                <a:lnTo>
                  <a:pt x="436740" y="675716"/>
                </a:lnTo>
                <a:lnTo>
                  <a:pt x="440829" y="629793"/>
                </a:lnTo>
                <a:lnTo>
                  <a:pt x="450443" y="585685"/>
                </a:lnTo>
                <a:lnTo>
                  <a:pt x="469099" y="544588"/>
                </a:lnTo>
                <a:lnTo>
                  <a:pt x="495985" y="508317"/>
                </a:lnTo>
                <a:lnTo>
                  <a:pt x="529894" y="478485"/>
                </a:lnTo>
                <a:lnTo>
                  <a:pt x="569328" y="456425"/>
                </a:lnTo>
                <a:lnTo>
                  <a:pt x="612495" y="443128"/>
                </a:lnTo>
                <a:lnTo>
                  <a:pt x="676351" y="436333"/>
                </a:lnTo>
                <a:lnTo>
                  <a:pt x="722363" y="433247"/>
                </a:lnTo>
                <a:lnTo>
                  <a:pt x="768413" y="431152"/>
                </a:lnTo>
                <a:lnTo>
                  <a:pt x="814514" y="430034"/>
                </a:lnTo>
                <a:lnTo>
                  <a:pt x="860653" y="429920"/>
                </a:lnTo>
                <a:close/>
              </a:path>
              <a:path w="1134110" h="865505">
                <a:moveTo>
                  <a:pt x="887285" y="178765"/>
                </a:moveTo>
                <a:lnTo>
                  <a:pt x="833894" y="177050"/>
                </a:lnTo>
                <a:lnTo>
                  <a:pt x="787933" y="166166"/>
                </a:lnTo>
                <a:lnTo>
                  <a:pt x="760425" y="131622"/>
                </a:lnTo>
                <a:lnTo>
                  <a:pt x="754989" y="81508"/>
                </a:lnTo>
                <a:lnTo>
                  <a:pt x="754329" y="45910"/>
                </a:lnTo>
                <a:lnTo>
                  <a:pt x="754227" y="63715"/>
                </a:lnTo>
                <a:lnTo>
                  <a:pt x="751065" y="117017"/>
                </a:lnTo>
                <a:lnTo>
                  <a:pt x="726770" y="161874"/>
                </a:lnTo>
                <a:lnTo>
                  <a:pt x="674763" y="177050"/>
                </a:lnTo>
                <a:lnTo>
                  <a:pt x="621360" y="178765"/>
                </a:lnTo>
                <a:lnTo>
                  <a:pt x="639178" y="178854"/>
                </a:lnTo>
                <a:lnTo>
                  <a:pt x="692505" y="182003"/>
                </a:lnTo>
                <a:lnTo>
                  <a:pt x="737425" y="206286"/>
                </a:lnTo>
                <a:lnTo>
                  <a:pt x="752614" y="258254"/>
                </a:lnTo>
                <a:lnTo>
                  <a:pt x="754329" y="311594"/>
                </a:lnTo>
                <a:lnTo>
                  <a:pt x="754418" y="293801"/>
                </a:lnTo>
                <a:lnTo>
                  <a:pt x="757567" y="240525"/>
                </a:lnTo>
                <a:lnTo>
                  <a:pt x="781875" y="195643"/>
                </a:lnTo>
                <a:lnTo>
                  <a:pt x="833894" y="180479"/>
                </a:lnTo>
                <a:lnTo>
                  <a:pt x="869467" y="178854"/>
                </a:lnTo>
                <a:lnTo>
                  <a:pt x="887285" y="178765"/>
                </a:lnTo>
                <a:close/>
              </a:path>
              <a:path w="1134110" h="865505">
                <a:moveTo>
                  <a:pt x="1133703" y="647471"/>
                </a:moveTo>
                <a:lnTo>
                  <a:pt x="1075372" y="646391"/>
                </a:lnTo>
                <a:lnTo>
                  <a:pt x="1017181" y="642175"/>
                </a:lnTo>
                <a:lnTo>
                  <a:pt x="976591" y="629526"/>
                </a:lnTo>
                <a:lnTo>
                  <a:pt x="944079" y="602132"/>
                </a:lnTo>
                <a:lnTo>
                  <a:pt x="923099" y="558393"/>
                </a:lnTo>
                <a:lnTo>
                  <a:pt x="918756" y="517283"/>
                </a:lnTo>
                <a:lnTo>
                  <a:pt x="916114" y="459079"/>
                </a:lnTo>
                <a:lnTo>
                  <a:pt x="915974" y="429920"/>
                </a:lnTo>
                <a:lnTo>
                  <a:pt x="915809" y="459079"/>
                </a:lnTo>
                <a:lnTo>
                  <a:pt x="913142" y="517283"/>
                </a:lnTo>
                <a:lnTo>
                  <a:pt x="908799" y="558393"/>
                </a:lnTo>
                <a:lnTo>
                  <a:pt x="887806" y="602132"/>
                </a:lnTo>
                <a:lnTo>
                  <a:pt x="855306" y="629526"/>
                </a:lnTo>
                <a:lnTo>
                  <a:pt x="814705" y="642175"/>
                </a:lnTo>
                <a:lnTo>
                  <a:pt x="756513" y="646391"/>
                </a:lnTo>
                <a:lnTo>
                  <a:pt x="698182" y="647471"/>
                </a:lnTo>
                <a:lnTo>
                  <a:pt x="727367" y="647623"/>
                </a:lnTo>
                <a:lnTo>
                  <a:pt x="785634" y="650278"/>
                </a:lnTo>
                <a:lnTo>
                  <a:pt x="826782" y="654608"/>
                </a:lnTo>
                <a:lnTo>
                  <a:pt x="870559" y="675576"/>
                </a:lnTo>
                <a:lnTo>
                  <a:pt x="897978" y="708063"/>
                </a:lnTo>
                <a:lnTo>
                  <a:pt x="910628" y="748614"/>
                </a:lnTo>
                <a:lnTo>
                  <a:pt x="914857" y="806754"/>
                </a:lnTo>
                <a:lnTo>
                  <a:pt x="915949" y="865035"/>
                </a:lnTo>
                <a:lnTo>
                  <a:pt x="916101" y="835875"/>
                </a:lnTo>
                <a:lnTo>
                  <a:pt x="918756" y="777671"/>
                </a:lnTo>
                <a:lnTo>
                  <a:pt x="923099" y="736549"/>
                </a:lnTo>
                <a:lnTo>
                  <a:pt x="944079" y="692823"/>
                </a:lnTo>
                <a:lnTo>
                  <a:pt x="976591" y="665416"/>
                </a:lnTo>
                <a:lnTo>
                  <a:pt x="1017181" y="652780"/>
                </a:lnTo>
                <a:lnTo>
                  <a:pt x="1075372" y="648563"/>
                </a:lnTo>
                <a:lnTo>
                  <a:pt x="1104519" y="647623"/>
                </a:lnTo>
                <a:lnTo>
                  <a:pt x="1133703" y="6474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08233" y="50537"/>
            <a:ext cx="6861809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u="none" spc="-35" dirty="0">
                <a:latin typeface="Verdana"/>
                <a:cs typeface="Verdana"/>
              </a:rPr>
              <a:t>Declaring </a:t>
            </a:r>
            <a:r>
              <a:rPr sz="6500" u="none" spc="-30" dirty="0">
                <a:latin typeface="Verdana"/>
                <a:cs typeface="Verdana"/>
              </a:rPr>
              <a:t> </a:t>
            </a:r>
            <a:r>
              <a:rPr sz="6500" u="none" spc="-45" dirty="0">
                <a:latin typeface="Verdana"/>
                <a:cs typeface="Verdana"/>
              </a:rPr>
              <a:t>contest</a:t>
            </a:r>
            <a:r>
              <a:rPr sz="6500" u="none" spc="-220" dirty="0">
                <a:latin typeface="Verdana"/>
                <a:cs typeface="Verdana"/>
              </a:rPr>
              <a:t> </a:t>
            </a:r>
            <a:r>
              <a:rPr sz="6500" u="none" spc="-70" dirty="0">
                <a:latin typeface="Verdana"/>
                <a:cs typeface="Verdana"/>
              </a:rPr>
              <a:t>winner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1003" y="8353869"/>
            <a:ext cx="2853690" cy="89344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525"/>
              </a:spcBef>
            </a:pPr>
            <a:r>
              <a:rPr sz="2150" b="1" spc="120" dirty="0">
                <a:solidFill>
                  <a:srgbClr val="FFFFFF"/>
                </a:solidFill>
                <a:latin typeface="Trebuchet MS"/>
                <a:cs typeface="Trebuchet MS"/>
              </a:rPr>
              <a:t>Username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700" b="1" spc="80" dirty="0">
                <a:solidFill>
                  <a:srgbClr val="FFFFFF"/>
                </a:solidFill>
                <a:latin typeface="Trebuchet MS"/>
                <a:cs typeface="Trebuchet MS"/>
              </a:rPr>
              <a:t>Zack_Kemmer93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3231" y="8301087"/>
            <a:ext cx="2625725" cy="94932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940"/>
              </a:spcBef>
            </a:pPr>
            <a:r>
              <a:rPr sz="2150" b="1" spc="60" dirty="0">
                <a:solidFill>
                  <a:srgbClr val="FFFFFF"/>
                </a:solidFill>
                <a:latin typeface="Trebuchet MS"/>
                <a:cs typeface="Trebuchet MS"/>
              </a:rPr>
              <a:t>Image_url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https://jarret.name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16617" y="8379262"/>
            <a:ext cx="765175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50" b="1" spc="75" dirty="0">
                <a:solidFill>
                  <a:srgbClr val="FFFFFF"/>
                </a:solidFill>
                <a:latin typeface="Trebuchet MS"/>
                <a:cs typeface="Trebuchet MS"/>
              </a:rPr>
              <a:t>Likes</a:t>
            </a:r>
            <a:endParaRPr sz="225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  <a:spcBef>
                <a:spcPts val="835"/>
              </a:spcBef>
            </a:pP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48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13435" y="3051085"/>
            <a:ext cx="7332345" cy="1291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2880">
              <a:lnSpc>
                <a:spcPct val="117000"/>
              </a:lnSpc>
              <a:spcBef>
                <a:spcPts val="95"/>
              </a:spcBef>
            </a:pPr>
            <a:r>
              <a:rPr sz="35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contest,</a:t>
            </a:r>
            <a:r>
              <a:rPr sz="35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5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55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likes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</a:t>
            </a:r>
            <a:r>
              <a:rPr sz="35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picture</a:t>
            </a:r>
            <a:r>
              <a:rPr sz="355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won</a:t>
            </a:r>
            <a:endParaRPr sz="35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654" y="7404981"/>
            <a:ext cx="2191385" cy="1889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1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Details-</a:t>
            </a:r>
            <a:endParaRPr sz="4150">
              <a:latin typeface="Microsoft Sans Serif"/>
              <a:cs typeface="Microsoft Sans Serif"/>
            </a:endParaRPr>
          </a:p>
          <a:p>
            <a:pPr marL="1200785" algn="ctr">
              <a:lnSpc>
                <a:spcPct val="100000"/>
              </a:lnSpc>
              <a:spcBef>
                <a:spcPts val="2885"/>
              </a:spcBef>
            </a:pPr>
            <a:r>
              <a:rPr sz="2150" b="1" spc="1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50" b="1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50" b="1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50" b="1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b="1" spc="114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endParaRPr sz="2150">
              <a:latin typeface="Trebuchet MS"/>
              <a:cs typeface="Trebuchet MS"/>
            </a:endParaRPr>
          </a:p>
          <a:p>
            <a:pPr marL="1213485" algn="ctr">
              <a:lnSpc>
                <a:spcPct val="100000"/>
              </a:lnSpc>
              <a:spcBef>
                <a:spcPts val="525"/>
              </a:spcBef>
            </a:pPr>
            <a:r>
              <a:rPr sz="3050" b="1" spc="-35" dirty="0">
                <a:solidFill>
                  <a:srgbClr val="FFFFFF"/>
                </a:solidFill>
                <a:latin typeface="Trebuchet MS"/>
                <a:cs typeface="Trebuchet MS"/>
              </a:rPr>
              <a:t>52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439" y="1446746"/>
            <a:ext cx="542925" cy="542925"/>
            <a:chOff x="571439" y="1446746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39" y="1446746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026" y="1599372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2004409"/>
            <a:ext cx="8517255" cy="8282940"/>
            <a:chOff x="0" y="2004409"/>
            <a:chExt cx="8517255" cy="82829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3503"/>
              <a:ext cx="5273762" cy="5143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373" y="2004409"/>
              <a:ext cx="6729802" cy="6718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03093" y="2033870"/>
              <a:ext cx="6696075" cy="6692900"/>
            </a:xfrm>
            <a:custGeom>
              <a:avLst/>
              <a:gdLst/>
              <a:ahLst/>
              <a:cxnLst/>
              <a:rect l="l" t="t" r="r" b="b"/>
              <a:pathLst>
                <a:path w="6696075" h="6692900">
                  <a:moveTo>
                    <a:pt x="3681642" y="12699"/>
                  </a:moveTo>
                  <a:lnTo>
                    <a:pt x="3011544" y="12699"/>
                  </a:lnTo>
                  <a:lnTo>
                    <a:pt x="3059068" y="0"/>
                  </a:lnTo>
                  <a:lnTo>
                    <a:pt x="3634521" y="0"/>
                  </a:lnTo>
                  <a:lnTo>
                    <a:pt x="3681642" y="12699"/>
                  </a:lnTo>
                  <a:close/>
                </a:path>
                <a:path w="6696075" h="6692900">
                  <a:moveTo>
                    <a:pt x="3775306" y="25399"/>
                  </a:moveTo>
                  <a:lnTo>
                    <a:pt x="2917086" y="25399"/>
                  </a:lnTo>
                  <a:lnTo>
                    <a:pt x="2964216" y="12699"/>
                  </a:lnTo>
                  <a:lnTo>
                    <a:pt x="3728571" y="12699"/>
                  </a:lnTo>
                  <a:lnTo>
                    <a:pt x="3775306" y="25399"/>
                  </a:lnTo>
                  <a:close/>
                </a:path>
                <a:path w="6696075" h="6692900">
                  <a:moveTo>
                    <a:pt x="3868169" y="38099"/>
                  </a:moveTo>
                  <a:lnTo>
                    <a:pt x="2823445" y="38099"/>
                  </a:lnTo>
                  <a:lnTo>
                    <a:pt x="2870161" y="25399"/>
                  </a:lnTo>
                  <a:lnTo>
                    <a:pt x="3821840" y="25399"/>
                  </a:lnTo>
                  <a:lnTo>
                    <a:pt x="3868169" y="38099"/>
                  </a:lnTo>
                  <a:close/>
                </a:path>
                <a:path w="6696075" h="6692900">
                  <a:moveTo>
                    <a:pt x="4005884" y="63499"/>
                  </a:moveTo>
                  <a:lnTo>
                    <a:pt x="2684593" y="63499"/>
                  </a:lnTo>
                  <a:lnTo>
                    <a:pt x="2776941" y="38099"/>
                  </a:lnTo>
                  <a:lnTo>
                    <a:pt x="3914289" y="38099"/>
                  </a:lnTo>
                  <a:lnTo>
                    <a:pt x="4005884" y="63499"/>
                  </a:lnTo>
                  <a:close/>
                </a:path>
                <a:path w="6696075" h="6692900">
                  <a:moveTo>
                    <a:pt x="4008550" y="6629399"/>
                  </a:moveTo>
                  <a:lnTo>
                    <a:pt x="2684593" y="6629399"/>
                  </a:lnTo>
                  <a:lnTo>
                    <a:pt x="2193923" y="6489699"/>
                  </a:lnTo>
                  <a:lnTo>
                    <a:pt x="2150894" y="6464299"/>
                  </a:lnTo>
                  <a:lnTo>
                    <a:pt x="2065689" y="6438899"/>
                  </a:lnTo>
                  <a:lnTo>
                    <a:pt x="2023523" y="6413499"/>
                  </a:lnTo>
                  <a:lnTo>
                    <a:pt x="1981653" y="6400799"/>
                  </a:lnTo>
                  <a:lnTo>
                    <a:pt x="1940085" y="6375399"/>
                  </a:lnTo>
                  <a:lnTo>
                    <a:pt x="1898824" y="6362699"/>
                  </a:lnTo>
                  <a:lnTo>
                    <a:pt x="1857873" y="6337299"/>
                  </a:lnTo>
                  <a:lnTo>
                    <a:pt x="1817237" y="6324599"/>
                  </a:lnTo>
                  <a:lnTo>
                    <a:pt x="1697271" y="6248399"/>
                  </a:lnTo>
                  <a:lnTo>
                    <a:pt x="1657944" y="6235699"/>
                  </a:lnTo>
                  <a:lnTo>
                    <a:pt x="1618956" y="6210299"/>
                  </a:lnTo>
                  <a:lnTo>
                    <a:pt x="1504070" y="6134099"/>
                  </a:lnTo>
                  <a:lnTo>
                    <a:pt x="1392400" y="6057899"/>
                  </a:lnTo>
                  <a:lnTo>
                    <a:pt x="1319801" y="6007099"/>
                  </a:lnTo>
                  <a:lnTo>
                    <a:pt x="1284071" y="5968999"/>
                  </a:lnTo>
                  <a:lnTo>
                    <a:pt x="1248725" y="5943599"/>
                  </a:lnTo>
                  <a:lnTo>
                    <a:pt x="1179209" y="5892799"/>
                  </a:lnTo>
                  <a:lnTo>
                    <a:pt x="1145046" y="5854699"/>
                  </a:lnTo>
                  <a:lnTo>
                    <a:pt x="1077938" y="5803899"/>
                  </a:lnTo>
                  <a:lnTo>
                    <a:pt x="1045001" y="5765799"/>
                  </a:lnTo>
                  <a:lnTo>
                    <a:pt x="1012482" y="5740399"/>
                  </a:lnTo>
                  <a:lnTo>
                    <a:pt x="980385" y="5702299"/>
                  </a:lnTo>
                  <a:lnTo>
                    <a:pt x="948715" y="5676899"/>
                  </a:lnTo>
                  <a:lnTo>
                    <a:pt x="917477" y="5638799"/>
                  </a:lnTo>
                  <a:lnTo>
                    <a:pt x="886675" y="5613399"/>
                  </a:lnTo>
                  <a:lnTo>
                    <a:pt x="856314" y="5575299"/>
                  </a:lnTo>
                  <a:lnTo>
                    <a:pt x="826399" y="5537199"/>
                  </a:lnTo>
                  <a:lnTo>
                    <a:pt x="796933" y="5511799"/>
                  </a:lnTo>
                  <a:lnTo>
                    <a:pt x="767923" y="5473699"/>
                  </a:lnTo>
                  <a:lnTo>
                    <a:pt x="739372" y="5435599"/>
                  </a:lnTo>
                  <a:lnTo>
                    <a:pt x="711285" y="5397499"/>
                  </a:lnTo>
                  <a:lnTo>
                    <a:pt x="683667" y="5359399"/>
                  </a:lnTo>
                  <a:lnTo>
                    <a:pt x="656523" y="5333999"/>
                  </a:lnTo>
                  <a:lnTo>
                    <a:pt x="629856" y="5295899"/>
                  </a:lnTo>
                  <a:lnTo>
                    <a:pt x="603673" y="5257799"/>
                  </a:lnTo>
                  <a:lnTo>
                    <a:pt x="577976" y="5219699"/>
                  </a:lnTo>
                  <a:lnTo>
                    <a:pt x="552772" y="5181599"/>
                  </a:lnTo>
                  <a:lnTo>
                    <a:pt x="528064" y="5143499"/>
                  </a:lnTo>
                  <a:lnTo>
                    <a:pt x="503858" y="5105399"/>
                  </a:lnTo>
                  <a:lnTo>
                    <a:pt x="480157" y="5067299"/>
                  </a:lnTo>
                  <a:lnTo>
                    <a:pt x="456968" y="5029199"/>
                  </a:lnTo>
                  <a:lnTo>
                    <a:pt x="434293" y="4991099"/>
                  </a:lnTo>
                  <a:lnTo>
                    <a:pt x="412138" y="4952999"/>
                  </a:lnTo>
                  <a:lnTo>
                    <a:pt x="390508" y="4902199"/>
                  </a:lnTo>
                  <a:lnTo>
                    <a:pt x="369407" y="4864099"/>
                  </a:lnTo>
                  <a:lnTo>
                    <a:pt x="348840" y="4825999"/>
                  </a:lnTo>
                  <a:lnTo>
                    <a:pt x="328811" y="4787899"/>
                  </a:lnTo>
                  <a:lnTo>
                    <a:pt x="309325" y="4749799"/>
                  </a:lnTo>
                  <a:lnTo>
                    <a:pt x="290388" y="4698999"/>
                  </a:lnTo>
                  <a:lnTo>
                    <a:pt x="272002" y="4660899"/>
                  </a:lnTo>
                  <a:lnTo>
                    <a:pt x="254174" y="4622799"/>
                  </a:lnTo>
                  <a:lnTo>
                    <a:pt x="236907" y="4571999"/>
                  </a:lnTo>
                  <a:lnTo>
                    <a:pt x="220207" y="4533899"/>
                  </a:lnTo>
                  <a:lnTo>
                    <a:pt x="204077" y="4495799"/>
                  </a:lnTo>
                  <a:lnTo>
                    <a:pt x="188524" y="4444999"/>
                  </a:lnTo>
                  <a:lnTo>
                    <a:pt x="173550" y="4406899"/>
                  </a:lnTo>
                  <a:lnTo>
                    <a:pt x="159161" y="4356099"/>
                  </a:lnTo>
                  <a:lnTo>
                    <a:pt x="145362" y="4317999"/>
                  </a:lnTo>
                  <a:lnTo>
                    <a:pt x="132158" y="4267199"/>
                  </a:lnTo>
                  <a:lnTo>
                    <a:pt x="119552" y="4229099"/>
                  </a:lnTo>
                  <a:lnTo>
                    <a:pt x="107549" y="4178299"/>
                  </a:lnTo>
                  <a:lnTo>
                    <a:pt x="96155" y="4140199"/>
                  </a:lnTo>
                  <a:lnTo>
                    <a:pt x="85374" y="4089399"/>
                  </a:lnTo>
                  <a:lnTo>
                    <a:pt x="75209" y="4051299"/>
                  </a:lnTo>
                  <a:lnTo>
                    <a:pt x="65667" y="4000499"/>
                  </a:lnTo>
                  <a:lnTo>
                    <a:pt x="56752" y="3962399"/>
                  </a:lnTo>
                  <a:lnTo>
                    <a:pt x="48468" y="3911599"/>
                  </a:lnTo>
                  <a:lnTo>
                    <a:pt x="40820" y="3860799"/>
                  </a:lnTo>
                  <a:lnTo>
                    <a:pt x="33813" y="3822699"/>
                  </a:lnTo>
                  <a:lnTo>
                    <a:pt x="27451" y="3771899"/>
                  </a:lnTo>
                  <a:lnTo>
                    <a:pt x="21739" y="3721099"/>
                  </a:lnTo>
                  <a:lnTo>
                    <a:pt x="16682" y="3670299"/>
                  </a:lnTo>
                  <a:lnTo>
                    <a:pt x="12284" y="3632199"/>
                  </a:lnTo>
                  <a:lnTo>
                    <a:pt x="8550" y="3581399"/>
                  </a:lnTo>
                  <a:lnTo>
                    <a:pt x="5484" y="3530599"/>
                  </a:lnTo>
                  <a:lnTo>
                    <a:pt x="3092" y="3492499"/>
                  </a:lnTo>
                  <a:lnTo>
                    <a:pt x="1377" y="3441699"/>
                  </a:lnTo>
                  <a:lnTo>
                    <a:pt x="345" y="3390899"/>
                  </a:lnTo>
                  <a:lnTo>
                    <a:pt x="0" y="3340099"/>
                  </a:lnTo>
                  <a:lnTo>
                    <a:pt x="345" y="3289299"/>
                  </a:lnTo>
                  <a:lnTo>
                    <a:pt x="1377" y="3251199"/>
                  </a:lnTo>
                  <a:lnTo>
                    <a:pt x="3092" y="3200399"/>
                  </a:lnTo>
                  <a:lnTo>
                    <a:pt x="5484" y="3149599"/>
                  </a:lnTo>
                  <a:lnTo>
                    <a:pt x="8550" y="3098799"/>
                  </a:lnTo>
                  <a:lnTo>
                    <a:pt x="12284" y="3047999"/>
                  </a:lnTo>
                  <a:lnTo>
                    <a:pt x="16682" y="3009899"/>
                  </a:lnTo>
                  <a:lnTo>
                    <a:pt x="21739" y="2959099"/>
                  </a:lnTo>
                  <a:lnTo>
                    <a:pt x="27451" y="2908299"/>
                  </a:lnTo>
                  <a:lnTo>
                    <a:pt x="33813" y="2870199"/>
                  </a:lnTo>
                  <a:lnTo>
                    <a:pt x="40820" y="2819399"/>
                  </a:lnTo>
                  <a:lnTo>
                    <a:pt x="48468" y="2768599"/>
                  </a:lnTo>
                  <a:lnTo>
                    <a:pt x="56752" y="2730499"/>
                  </a:lnTo>
                  <a:lnTo>
                    <a:pt x="65667" y="2679699"/>
                  </a:lnTo>
                  <a:lnTo>
                    <a:pt x="75209" y="2641599"/>
                  </a:lnTo>
                  <a:lnTo>
                    <a:pt x="85374" y="2590799"/>
                  </a:lnTo>
                  <a:lnTo>
                    <a:pt x="96155" y="2539999"/>
                  </a:lnTo>
                  <a:lnTo>
                    <a:pt x="107549" y="2501899"/>
                  </a:lnTo>
                  <a:lnTo>
                    <a:pt x="119552" y="2451099"/>
                  </a:lnTo>
                  <a:lnTo>
                    <a:pt x="132158" y="2412999"/>
                  </a:lnTo>
                  <a:lnTo>
                    <a:pt x="145362" y="2362199"/>
                  </a:lnTo>
                  <a:lnTo>
                    <a:pt x="159161" y="2324099"/>
                  </a:lnTo>
                  <a:lnTo>
                    <a:pt x="173550" y="2273299"/>
                  </a:lnTo>
                  <a:lnTo>
                    <a:pt x="188524" y="2235199"/>
                  </a:lnTo>
                  <a:lnTo>
                    <a:pt x="204077" y="2197099"/>
                  </a:lnTo>
                  <a:lnTo>
                    <a:pt x="220207" y="2146299"/>
                  </a:lnTo>
                  <a:lnTo>
                    <a:pt x="236907" y="2108199"/>
                  </a:lnTo>
                  <a:lnTo>
                    <a:pt x="254174" y="2057399"/>
                  </a:lnTo>
                  <a:lnTo>
                    <a:pt x="272002" y="2019299"/>
                  </a:lnTo>
                  <a:lnTo>
                    <a:pt x="290388" y="1981199"/>
                  </a:lnTo>
                  <a:lnTo>
                    <a:pt x="309325" y="1943099"/>
                  </a:lnTo>
                  <a:lnTo>
                    <a:pt x="328811" y="1892299"/>
                  </a:lnTo>
                  <a:lnTo>
                    <a:pt x="348840" y="1854199"/>
                  </a:lnTo>
                  <a:lnTo>
                    <a:pt x="369407" y="1816099"/>
                  </a:lnTo>
                  <a:lnTo>
                    <a:pt x="390508" y="1777999"/>
                  </a:lnTo>
                  <a:lnTo>
                    <a:pt x="412138" y="1739899"/>
                  </a:lnTo>
                  <a:lnTo>
                    <a:pt x="434293" y="1701799"/>
                  </a:lnTo>
                  <a:lnTo>
                    <a:pt x="456968" y="1650999"/>
                  </a:lnTo>
                  <a:lnTo>
                    <a:pt x="480157" y="1612899"/>
                  </a:lnTo>
                  <a:lnTo>
                    <a:pt x="503858" y="1574799"/>
                  </a:lnTo>
                  <a:lnTo>
                    <a:pt x="528064" y="1536699"/>
                  </a:lnTo>
                  <a:lnTo>
                    <a:pt x="552772" y="1498599"/>
                  </a:lnTo>
                  <a:lnTo>
                    <a:pt x="577976" y="1460499"/>
                  </a:lnTo>
                  <a:lnTo>
                    <a:pt x="603673" y="1422399"/>
                  </a:lnTo>
                  <a:lnTo>
                    <a:pt x="629856" y="1384299"/>
                  </a:lnTo>
                  <a:lnTo>
                    <a:pt x="656523" y="1358899"/>
                  </a:lnTo>
                  <a:lnTo>
                    <a:pt x="683667" y="1320799"/>
                  </a:lnTo>
                  <a:lnTo>
                    <a:pt x="711285" y="1282699"/>
                  </a:lnTo>
                  <a:lnTo>
                    <a:pt x="739372" y="1244599"/>
                  </a:lnTo>
                  <a:lnTo>
                    <a:pt x="767923" y="1206499"/>
                  </a:lnTo>
                  <a:lnTo>
                    <a:pt x="796933" y="1181099"/>
                  </a:lnTo>
                  <a:lnTo>
                    <a:pt x="826399" y="1142999"/>
                  </a:lnTo>
                  <a:lnTo>
                    <a:pt x="856314" y="1104899"/>
                  </a:lnTo>
                  <a:lnTo>
                    <a:pt x="886675" y="1079499"/>
                  </a:lnTo>
                  <a:lnTo>
                    <a:pt x="917477" y="1041399"/>
                  </a:lnTo>
                  <a:lnTo>
                    <a:pt x="948715" y="1015999"/>
                  </a:lnTo>
                  <a:lnTo>
                    <a:pt x="980385" y="977899"/>
                  </a:lnTo>
                  <a:lnTo>
                    <a:pt x="1012482" y="952499"/>
                  </a:lnTo>
                  <a:lnTo>
                    <a:pt x="1045001" y="914399"/>
                  </a:lnTo>
                  <a:lnTo>
                    <a:pt x="1077938" y="888999"/>
                  </a:lnTo>
                  <a:lnTo>
                    <a:pt x="1111288" y="850899"/>
                  </a:lnTo>
                  <a:lnTo>
                    <a:pt x="1179209" y="800099"/>
                  </a:lnTo>
                  <a:lnTo>
                    <a:pt x="1213770" y="761999"/>
                  </a:lnTo>
                  <a:lnTo>
                    <a:pt x="1248725" y="736599"/>
                  </a:lnTo>
                  <a:lnTo>
                    <a:pt x="1319801" y="685799"/>
                  </a:lnTo>
                  <a:lnTo>
                    <a:pt x="1355913" y="647699"/>
                  </a:lnTo>
                  <a:lnTo>
                    <a:pt x="1429258" y="596899"/>
                  </a:lnTo>
                  <a:lnTo>
                    <a:pt x="1504070" y="546099"/>
                  </a:lnTo>
                  <a:lnTo>
                    <a:pt x="1618956" y="469899"/>
                  </a:lnTo>
                  <a:lnTo>
                    <a:pt x="1657944" y="457199"/>
                  </a:lnTo>
                  <a:lnTo>
                    <a:pt x="1776922" y="380999"/>
                  </a:lnTo>
                  <a:lnTo>
                    <a:pt x="1817237" y="368299"/>
                  </a:lnTo>
                  <a:lnTo>
                    <a:pt x="1857873" y="342899"/>
                  </a:lnTo>
                  <a:lnTo>
                    <a:pt x="1898824" y="330199"/>
                  </a:lnTo>
                  <a:lnTo>
                    <a:pt x="1981653" y="279399"/>
                  </a:lnTo>
                  <a:lnTo>
                    <a:pt x="2065689" y="253999"/>
                  </a:lnTo>
                  <a:lnTo>
                    <a:pt x="2108148" y="228599"/>
                  </a:lnTo>
                  <a:lnTo>
                    <a:pt x="2193923" y="203199"/>
                  </a:lnTo>
                  <a:lnTo>
                    <a:pt x="2237231" y="177799"/>
                  </a:lnTo>
                  <a:lnTo>
                    <a:pt x="2638758" y="63499"/>
                  </a:lnTo>
                  <a:lnTo>
                    <a:pt x="4051350" y="63499"/>
                  </a:lnTo>
                  <a:lnTo>
                    <a:pt x="4492759" y="190499"/>
                  </a:lnTo>
                  <a:lnTo>
                    <a:pt x="4514117" y="203199"/>
                  </a:lnTo>
                  <a:lnTo>
                    <a:pt x="3106945" y="203199"/>
                  </a:lnTo>
                  <a:lnTo>
                    <a:pt x="3059305" y="215899"/>
                  </a:lnTo>
                  <a:lnTo>
                    <a:pt x="3011869" y="215899"/>
                  </a:lnTo>
                  <a:lnTo>
                    <a:pt x="2964644" y="228599"/>
                  </a:lnTo>
                  <a:lnTo>
                    <a:pt x="2917634" y="228599"/>
                  </a:lnTo>
                  <a:lnTo>
                    <a:pt x="2870844" y="241299"/>
                  </a:lnTo>
                  <a:lnTo>
                    <a:pt x="2824281" y="241299"/>
                  </a:lnTo>
                  <a:lnTo>
                    <a:pt x="2731852" y="266699"/>
                  </a:lnTo>
                  <a:lnTo>
                    <a:pt x="2685998" y="266699"/>
                  </a:lnTo>
                  <a:lnTo>
                    <a:pt x="2285057" y="380999"/>
                  </a:lnTo>
                  <a:lnTo>
                    <a:pt x="2241909" y="406399"/>
                  </a:lnTo>
                  <a:lnTo>
                    <a:pt x="2156519" y="431799"/>
                  </a:lnTo>
                  <a:lnTo>
                    <a:pt x="2114286" y="457199"/>
                  </a:lnTo>
                  <a:lnTo>
                    <a:pt x="2030772" y="482599"/>
                  </a:lnTo>
                  <a:lnTo>
                    <a:pt x="1948561" y="533399"/>
                  </a:lnTo>
                  <a:lnTo>
                    <a:pt x="1907958" y="546099"/>
                  </a:lnTo>
                  <a:lnTo>
                    <a:pt x="1827782" y="596899"/>
                  </a:lnTo>
                  <a:lnTo>
                    <a:pt x="1788220" y="609599"/>
                  </a:lnTo>
                  <a:lnTo>
                    <a:pt x="1671700" y="685799"/>
                  </a:lnTo>
                  <a:lnTo>
                    <a:pt x="1595877" y="736599"/>
                  </a:lnTo>
                  <a:lnTo>
                    <a:pt x="1521590" y="787399"/>
                  </a:lnTo>
                  <a:lnTo>
                    <a:pt x="1448881" y="838199"/>
                  </a:lnTo>
                  <a:lnTo>
                    <a:pt x="1377790" y="888999"/>
                  </a:lnTo>
                  <a:lnTo>
                    <a:pt x="1342866" y="927099"/>
                  </a:lnTo>
                  <a:lnTo>
                    <a:pt x="1274284" y="977899"/>
                  </a:lnTo>
                  <a:lnTo>
                    <a:pt x="1240637" y="1015999"/>
                  </a:lnTo>
                  <a:lnTo>
                    <a:pt x="1207427" y="1041399"/>
                  </a:lnTo>
                  <a:lnTo>
                    <a:pt x="1174658" y="1066799"/>
                  </a:lnTo>
                  <a:lnTo>
                    <a:pt x="1142337" y="1104899"/>
                  </a:lnTo>
                  <a:lnTo>
                    <a:pt x="1110468" y="1130299"/>
                  </a:lnTo>
                  <a:lnTo>
                    <a:pt x="1079056" y="1168399"/>
                  </a:lnTo>
                  <a:lnTo>
                    <a:pt x="1048107" y="1206499"/>
                  </a:lnTo>
                  <a:lnTo>
                    <a:pt x="1017626" y="1231899"/>
                  </a:lnTo>
                  <a:lnTo>
                    <a:pt x="987618" y="1269999"/>
                  </a:lnTo>
                  <a:lnTo>
                    <a:pt x="958089" y="1308099"/>
                  </a:lnTo>
                  <a:lnTo>
                    <a:pt x="929044" y="1333499"/>
                  </a:lnTo>
                  <a:lnTo>
                    <a:pt x="900488" y="1371599"/>
                  </a:lnTo>
                  <a:lnTo>
                    <a:pt x="872426" y="1409699"/>
                  </a:lnTo>
                  <a:lnTo>
                    <a:pt x="844864" y="1447799"/>
                  </a:lnTo>
                  <a:lnTo>
                    <a:pt x="817807" y="1473199"/>
                  </a:lnTo>
                  <a:lnTo>
                    <a:pt x="791260" y="1511299"/>
                  </a:lnTo>
                  <a:lnTo>
                    <a:pt x="765228" y="1549399"/>
                  </a:lnTo>
                  <a:lnTo>
                    <a:pt x="739717" y="1587499"/>
                  </a:lnTo>
                  <a:lnTo>
                    <a:pt x="714732" y="1625599"/>
                  </a:lnTo>
                  <a:lnTo>
                    <a:pt x="690279" y="1663699"/>
                  </a:lnTo>
                  <a:lnTo>
                    <a:pt x="666361" y="1701799"/>
                  </a:lnTo>
                  <a:lnTo>
                    <a:pt x="642986" y="1739899"/>
                  </a:lnTo>
                  <a:lnTo>
                    <a:pt x="620157" y="1777999"/>
                  </a:lnTo>
                  <a:lnTo>
                    <a:pt x="597881" y="1816099"/>
                  </a:lnTo>
                  <a:lnTo>
                    <a:pt x="576162" y="1866899"/>
                  </a:lnTo>
                  <a:lnTo>
                    <a:pt x="555006" y="1904999"/>
                  </a:lnTo>
                  <a:lnTo>
                    <a:pt x="534418" y="1943099"/>
                  </a:lnTo>
                  <a:lnTo>
                    <a:pt x="514404" y="1981199"/>
                  </a:lnTo>
                  <a:lnTo>
                    <a:pt x="494968" y="2019299"/>
                  </a:lnTo>
                  <a:lnTo>
                    <a:pt x="476116" y="2070099"/>
                  </a:lnTo>
                  <a:lnTo>
                    <a:pt x="457853" y="2108199"/>
                  </a:lnTo>
                  <a:lnTo>
                    <a:pt x="440184" y="2146299"/>
                  </a:lnTo>
                  <a:lnTo>
                    <a:pt x="423115" y="2197099"/>
                  </a:lnTo>
                  <a:lnTo>
                    <a:pt x="406651" y="2235199"/>
                  </a:lnTo>
                  <a:lnTo>
                    <a:pt x="390797" y="2273299"/>
                  </a:lnTo>
                  <a:lnTo>
                    <a:pt x="375558" y="2324099"/>
                  </a:lnTo>
                  <a:lnTo>
                    <a:pt x="360941" y="2362199"/>
                  </a:lnTo>
                  <a:lnTo>
                    <a:pt x="346949" y="2412999"/>
                  </a:lnTo>
                  <a:lnTo>
                    <a:pt x="333588" y="2451099"/>
                  </a:lnTo>
                  <a:lnTo>
                    <a:pt x="320864" y="2501899"/>
                  </a:lnTo>
                  <a:lnTo>
                    <a:pt x="308782" y="2539999"/>
                  </a:lnTo>
                  <a:lnTo>
                    <a:pt x="297346" y="2590799"/>
                  </a:lnTo>
                  <a:lnTo>
                    <a:pt x="286563" y="2628899"/>
                  </a:lnTo>
                  <a:lnTo>
                    <a:pt x="276437" y="2679699"/>
                  </a:lnTo>
                  <a:lnTo>
                    <a:pt x="266975" y="2730499"/>
                  </a:lnTo>
                  <a:lnTo>
                    <a:pt x="258180" y="2768599"/>
                  </a:lnTo>
                  <a:lnTo>
                    <a:pt x="250059" y="2819399"/>
                  </a:lnTo>
                  <a:lnTo>
                    <a:pt x="242616" y="2870199"/>
                  </a:lnTo>
                  <a:lnTo>
                    <a:pt x="235857" y="2908299"/>
                  </a:lnTo>
                  <a:lnTo>
                    <a:pt x="229787" y="2959099"/>
                  </a:lnTo>
                  <a:lnTo>
                    <a:pt x="224412" y="3009899"/>
                  </a:lnTo>
                  <a:lnTo>
                    <a:pt x="219736" y="3047999"/>
                  </a:lnTo>
                  <a:lnTo>
                    <a:pt x="215765" y="3098799"/>
                  </a:lnTo>
                  <a:lnTo>
                    <a:pt x="212504" y="3149599"/>
                  </a:lnTo>
                  <a:lnTo>
                    <a:pt x="209959" y="3200399"/>
                  </a:lnTo>
                  <a:lnTo>
                    <a:pt x="208134" y="3238499"/>
                  </a:lnTo>
                  <a:lnTo>
                    <a:pt x="207036" y="3289299"/>
                  </a:lnTo>
                  <a:lnTo>
                    <a:pt x="206668" y="3340099"/>
                  </a:lnTo>
                  <a:lnTo>
                    <a:pt x="207036" y="3390899"/>
                  </a:lnTo>
                  <a:lnTo>
                    <a:pt x="208134" y="3441699"/>
                  </a:lnTo>
                  <a:lnTo>
                    <a:pt x="209959" y="3492499"/>
                  </a:lnTo>
                  <a:lnTo>
                    <a:pt x="212504" y="3530599"/>
                  </a:lnTo>
                  <a:lnTo>
                    <a:pt x="215765" y="3581399"/>
                  </a:lnTo>
                  <a:lnTo>
                    <a:pt x="219736" y="3632199"/>
                  </a:lnTo>
                  <a:lnTo>
                    <a:pt x="224412" y="3682999"/>
                  </a:lnTo>
                  <a:lnTo>
                    <a:pt x="229787" y="3721099"/>
                  </a:lnTo>
                  <a:lnTo>
                    <a:pt x="235857" y="3771899"/>
                  </a:lnTo>
                  <a:lnTo>
                    <a:pt x="242616" y="3822699"/>
                  </a:lnTo>
                  <a:lnTo>
                    <a:pt x="250059" y="3860799"/>
                  </a:lnTo>
                  <a:lnTo>
                    <a:pt x="258180" y="3911599"/>
                  </a:lnTo>
                  <a:lnTo>
                    <a:pt x="266975" y="3962399"/>
                  </a:lnTo>
                  <a:lnTo>
                    <a:pt x="276437" y="4000499"/>
                  </a:lnTo>
                  <a:lnTo>
                    <a:pt x="286563" y="4051299"/>
                  </a:lnTo>
                  <a:lnTo>
                    <a:pt x="297346" y="4089399"/>
                  </a:lnTo>
                  <a:lnTo>
                    <a:pt x="308782" y="4140199"/>
                  </a:lnTo>
                  <a:lnTo>
                    <a:pt x="320864" y="4178299"/>
                  </a:lnTo>
                  <a:lnTo>
                    <a:pt x="333588" y="4229099"/>
                  </a:lnTo>
                  <a:lnTo>
                    <a:pt x="346949" y="4267199"/>
                  </a:lnTo>
                  <a:lnTo>
                    <a:pt x="360941" y="4317999"/>
                  </a:lnTo>
                  <a:lnTo>
                    <a:pt x="375558" y="4356099"/>
                  </a:lnTo>
                  <a:lnTo>
                    <a:pt x="390797" y="4406899"/>
                  </a:lnTo>
                  <a:lnTo>
                    <a:pt x="406651" y="4444999"/>
                  </a:lnTo>
                  <a:lnTo>
                    <a:pt x="423115" y="4495799"/>
                  </a:lnTo>
                  <a:lnTo>
                    <a:pt x="440184" y="4533899"/>
                  </a:lnTo>
                  <a:lnTo>
                    <a:pt x="457853" y="4571999"/>
                  </a:lnTo>
                  <a:lnTo>
                    <a:pt x="476116" y="4622799"/>
                  </a:lnTo>
                  <a:lnTo>
                    <a:pt x="494968" y="4660899"/>
                  </a:lnTo>
                  <a:lnTo>
                    <a:pt x="514404" y="4698999"/>
                  </a:lnTo>
                  <a:lnTo>
                    <a:pt x="534418" y="4737099"/>
                  </a:lnTo>
                  <a:lnTo>
                    <a:pt x="555006" y="4787899"/>
                  </a:lnTo>
                  <a:lnTo>
                    <a:pt x="576162" y="4825999"/>
                  </a:lnTo>
                  <a:lnTo>
                    <a:pt x="597881" y="4864099"/>
                  </a:lnTo>
                  <a:lnTo>
                    <a:pt x="620157" y="4902199"/>
                  </a:lnTo>
                  <a:lnTo>
                    <a:pt x="642986" y="4940299"/>
                  </a:lnTo>
                  <a:lnTo>
                    <a:pt x="666361" y="4978399"/>
                  </a:lnTo>
                  <a:lnTo>
                    <a:pt x="690279" y="5016499"/>
                  </a:lnTo>
                  <a:lnTo>
                    <a:pt x="714732" y="5054599"/>
                  </a:lnTo>
                  <a:lnTo>
                    <a:pt x="739717" y="5092699"/>
                  </a:lnTo>
                  <a:lnTo>
                    <a:pt x="765228" y="5130799"/>
                  </a:lnTo>
                  <a:lnTo>
                    <a:pt x="791260" y="5168899"/>
                  </a:lnTo>
                  <a:lnTo>
                    <a:pt x="817807" y="5206999"/>
                  </a:lnTo>
                  <a:lnTo>
                    <a:pt x="844864" y="5245099"/>
                  </a:lnTo>
                  <a:lnTo>
                    <a:pt x="872426" y="5270499"/>
                  </a:lnTo>
                  <a:lnTo>
                    <a:pt x="900488" y="5308599"/>
                  </a:lnTo>
                  <a:lnTo>
                    <a:pt x="929044" y="5346699"/>
                  </a:lnTo>
                  <a:lnTo>
                    <a:pt x="958089" y="5384799"/>
                  </a:lnTo>
                  <a:lnTo>
                    <a:pt x="987618" y="5410199"/>
                  </a:lnTo>
                  <a:lnTo>
                    <a:pt x="1017626" y="5448299"/>
                  </a:lnTo>
                  <a:lnTo>
                    <a:pt x="1048107" y="5486399"/>
                  </a:lnTo>
                  <a:lnTo>
                    <a:pt x="1079056" y="5511799"/>
                  </a:lnTo>
                  <a:lnTo>
                    <a:pt x="1110468" y="5549899"/>
                  </a:lnTo>
                  <a:lnTo>
                    <a:pt x="1142337" y="5575299"/>
                  </a:lnTo>
                  <a:lnTo>
                    <a:pt x="1174658" y="5613399"/>
                  </a:lnTo>
                  <a:lnTo>
                    <a:pt x="1207427" y="5638799"/>
                  </a:lnTo>
                  <a:lnTo>
                    <a:pt x="1240637" y="5676899"/>
                  </a:lnTo>
                  <a:lnTo>
                    <a:pt x="1308362" y="5727699"/>
                  </a:lnTo>
                  <a:lnTo>
                    <a:pt x="1342866" y="5765799"/>
                  </a:lnTo>
                  <a:lnTo>
                    <a:pt x="1413130" y="5816599"/>
                  </a:lnTo>
                  <a:lnTo>
                    <a:pt x="1485036" y="5867399"/>
                  </a:lnTo>
                  <a:lnTo>
                    <a:pt x="1558539" y="5918199"/>
                  </a:lnTo>
                  <a:lnTo>
                    <a:pt x="1595877" y="5956299"/>
                  </a:lnTo>
                  <a:lnTo>
                    <a:pt x="1633599" y="5968999"/>
                  </a:lnTo>
                  <a:lnTo>
                    <a:pt x="1749016" y="6045199"/>
                  </a:lnTo>
                  <a:lnTo>
                    <a:pt x="1827782" y="6095999"/>
                  </a:lnTo>
                  <a:lnTo>
                    <a:pt x="1867697" y="6108699"/>
                  </a:lnTo>
                  <a:lnTo>
                    <a:pt x="1948561" y="6159499"/>
                  </a:lnTo>
                  <a:lnTo>
                    <a:pt x="1989501" y="6172199"/>
                  </a:lnTo>
                  <a:lnTo>
                    <a:pt x="2030772" y="6197599"/>
                  </a:lnTo>
                  <a:lnTo>
                    <a:pt x="2072368" y="6210299"/>
                  </a:lnTo>
                  <a:lnTo>
                    <a:pt x="2114286" y="6235699"/>
                  </a:lnTo>
                  <a:lnTo>
                    <a:pt x="2199062" y="6261099"/>
                  </a:lnTo>
                  <a:lnTo>
                    <a:pt x="2241909" y="6286499"/>
                  </a:lnTo>
                  <a:lnTo>
                    <a:pt x="2731852" y="6426199"/>
                  </a:lnTo>
                  <a:lnTo>
                    <a:pt x="2777948" y="6426199"/>
                  </a:lnTo>
                  <a:lnTo>
                    <a:pt x="2870844" y="6451599"/>
                  </a:lnTo>
                  <a:lnTo>
                    <a:pt x="2917634" y="6451599"/>
                  </a:lnTo>
                  <a:lnTo>
                    <a:pt x="2964644" y="6464299"/>
                  </a:lnTo>
                  <a:lnTo>
                    <a:pt x="3059305" y="6464299"/>
                  </a:lnTo>
                  <a:lnTo>
                    <a:pt x="3106945" y="6476999"/>
                  </a:lnTo>
                  <a:lnTo>
                    <a:pt x="4519486" y="6476999"/>
                  </a:lnTo>
                  <a:lnTo>
                    <a:pt x="4498006" y="6489699"/>
                  </a:lnTo>
                  <a:lnTo>
                    <a:pt x="4008550" y="6629399"/>
                  </a:lnTo>
                  <a:close/>
                </a:path>
                <a:path w="6696075" h="6692900">
                  <a:moveTo>
                    <a:pt x="4519486" y="6476999"/>
                  </a:moveTo>
                  <a:lnTo>
                    <a:pt x="3589128" y="6476999"/>
                  </a:lnTo>
                  <a:lnTo>
                    <a:pt x="3636768" y="6464299"/>
                  </a:lnTo>
                  <a:lnTo>
                    <a:pt x="3731430" y="6464299"/>
                  </a:lnTo>
                  <a:lnTo>
                    <a:pt x="3778440" y="6451599"/>
                  </a:lnTo>
                  <a:lnTo>
                    <a:pt x="3825229" y="6451599"/>
                  </a:lnTo>
                  <a:lnTo>
                    <a:pt x="3918125" y="6426199"/>
                  </a:lnTo>
                  <a:lnTo>
                    <a:pt x="3964221" y="6426199"/>
                  </a:lnTo>
                  <a:lnTo>
                    <a:pt x="4454164" y="6286499"/>
                  </a:lnTo>
                  <a:lnTo>
                    <a:pt x="4497011" y="6261099"/>
                  </a:lnTo>
                  <a:lnTo>
                    <a:pt x="4581787" y="6235699"/>
                  </a:lnTo>
                  <a:lnTo>
                    <a:pt x="4623705" y="6210299"/>
                  </a:lnTo>
                  <a:lnTo>
                    <a:pt x="4665301" y="6197599"/>
                  </a:lnTo>
                  <a:lnTo>
                    <a:pt x="4706572" y="6172199"/>
                  </a:lnTo>
                  <a:lnTo>
                    <a:pt x="4747512" y="6159499"/>
                  </a:lnTo>
                  <a:lnTo>
                    <a:pt x="4828376" y="6108699"/>
                  </a:lnTo>
                  <a:lnTo>
                    <a:pt x="4868291" y="6095999"/>
                  </a:lnTo>
                  <a:lnTo>
                    <a:pt x="4947058" y="6045199"/>
                  </a:lnTo>
                  <a:lnTo>
                    <a:pt x="5062474" y="5968999"/>
                  </a:lnTo>
                  <a:lnTo>
                    <a:pt x="5100196" y="5956299"/>
                  </a:lnTo>
                  <a:lnTo>
                    <a:pt x="5137534" y="5918199"/>
                  </a:lnTo>
                  <a:lnTo>
                    <a:pt x="5211038" y="5867399"/>
                  </a:lnTo>
                  <a:lnTo>
                    <a:pt x="5282943" y="5816599"/>
                  </a:lnTo>
                  <a:lnTo>
                    <a:pt x="5353207" y="5765799"/>
                  </a:lnTo>
                  <a:lnTo>
                    <a:pt x="5387711" y="5727699"/>
                  </a:lnTo>
                  <a:lnTo>
                    <a:pt x="5455436" y="5676899"/>
                  </a:lnTo>
                  <a:lnTo>
                    <a:pt x="5488646" y="5638799"/>
                  </a:lnTo>
                  <a:lnTo>
                    <a:pt x="5521415" y="5613399"/>
                  </a:lnTo>
                  <a:lnTo>
                    <a:pt x="5553736" y="5575299"/>
                  </a:lnTo>
                  <a:lnTo>
                    <a:pt x="5585606" y="5549899"/>
                  </a:lnTo>
                  <a:lnTo>
                    <a:pt x="5617017" y="5511799"/>
                  </a:lnTo>
                  <a:lnTo>
                    <a:pt x="5647966" y="5486399"/>
                  </a:lnTo>
                  <a:lnTo>
                    <a:pt x="5678447" y="5448299"/>
                  </a:lnTo>
                  <a:lnTo>
                    <a:pt x="5708455" y="5410199"/>
                  </a:lnTo>
                  <a:lnTo>
                    <a:pt x="5737984" y="5384799"/>
                  </a:lnTo>
                  <a:lnTo>
                    <a:pt x="5767029" y="5346699"/>
                  </a:lnTo>
                  <a:lnTo>
                    <a:pt x="5795585" y="5308599"/>
                  </a:lnTo>
                  <a:lnTo>
                    <a:pt x="5823647" y="5270499"/>
                  </a:lnTo>
                  <a:lnTo>
                    <a:pt x="5851209" y="5245099"/>
                  </a:lnTo>
                  <a:lnTo>
                    <a:pt x="5878266" y="5206999"/>
                  </a:lnTo>
                  <a:lnTo>
                    <a:pt x="5904813" y="5168899"/>
                  </a:lnTo>
                  <a:lnTo>
                    <a:pt x="5930845" y="5130799"/>
                  </a:lnTo>
                  <a:lnTo>
                    <a:pt x="5956356" y="5092699"/>
                  </a:lnTo>
                  <a:lnTo>
                    <a:pt x="5981341" y="5054599"/>
                  </a:lnTo>
                  <a:lnTo>
                    <a:pt x="6005795" y="5016499"/>
                  </a:lnTo>
                  <a:lnTo>
                    <a:pt x="6029712" y="4978399"/>
                  </a:lnTo>
                  <a:lnTo>
                    <a:pt x="6053087" y="4940299"/>
                  </a:lnTo>
                  <a:lnTo>
                    <a:pt x="6075916" y="4902199"/>
                  </a:lnTo>
                  <a:lnTo>
                    <a:pt x="6098192" y="4864099"/>
                  </a:lnTo>
                  <a:lnTo>
                    <a:pt x="6119911" y="4825999"/>
                  </a:lnTo>
                  <a:lnTo>
                    <a:pt x="6141067" y="4787899"/>
                  </a:lnTo>
                  <a:lnTo>
                    <a:pt x="6161655" y="4737099"/>
                  </a:lnTo>
                  <a:lnTo>
                    <a:pt x="6181669" y="4698999"/>
                  </a:lnTo>
                  <a:lnTo>
                    <a:pt x="6201105" y="4660899"/>
                  </a:lnTo>
                  <a:lnTo>
                    <a:pt x="6219957" y="4622799"/>
                  </a:lnTo>
                  <a:lnTo>
                    <a:pt x="6238220" y="4571999"/>
                  </a:lnTo>
                  <a:lnTo>
                    <a:pt x="6255889" y="4533899"/>
                  </a:lnTo>
                  <a:lnTo>
                    <a:pt x="6272958" y="4495799"/>
                  </a:lnTo>
                  <a:lnTo>
                    <a:pt x="6289422" y="4444999"/>
                  </a:lnTo>
                  <a:lnTo>
                    <a:pt x="6305276" y="4406899"/>
                  </a:lnTo>
                  <a:lnTo>
                    <a:pt x="6320515" y="4356099"/>
                  </a:lnTo>
                  <a:lnTo>
                    <a:pt x="6335133" y="4317999"/>
                  </a:lnTo>
                  <a:lnTo>
                    <a:pt x="6349124" y="4267199"/>
                  </a:lnTo>
                  <a:lnTo>
                    <a:pt x="6362485" y="4229099"/>
                  </a:lnTo>
                  <a:lnTo>
                    <a:pt x="6375209" y="4178299"/>
                  </a:lnTo>
                  <a:lnTo>
                    <a:pt x="6387292" y="4140199"/>
                  </a:lnTo>
                  <a:lnTo>
                    <a:pt x="6398727" y="4089399"/>
                  </a:lnTo>
                  <a:lnTo>
                    <a:pt x="6409510" y="4051299"/>
                  </a:lnTo>
                  <a:lnTo>
                    <a:pt x="6419636" y="4000499"/>
                  </a:lnTo>
                  <a:lnTo>
                    <a:pt x="6429098" y="3962399"/>
                  </a:lnTo>
                  <a:lnTo>
                    <a:pt x="6437893" y="3911599"/>
                  </a:lnTo>
                  <a:lnTo>
                    <a:pt x="6446015" y="3860799"/>
                  </a:lnTo>
                  <a:lnTo>
                    <a:pt x="6453457" y="3822699"/>
                  </a:lnTo>
                  <a:lnTo>
                    <a:pt x="6460216" y="3771899"/>
                  </a:lnTo>
                  <a:lnTo>
                    <a:pt x="6466286" y="3721099"/>
                  </a:lnTo>
                  <a:lnTo>
                    <a:pt x="6471662" y="3682999"/>
                  </a:lnTo>
                  <a:lnTo>
                    <a:pt x="6476337" y="3632199"/>
                  </a:lnTo>
                  <a:lnTo>
                    <a:pt x="6480308" y="3581399"/>
                  </a:lnTo>
                  <a:lnTo>
                    <a:pt x="6483569" y="3530599"/>
                  </a:lnTo>
                  <a:lnTo>
                    <a:pt x="6486114" y="3492499"/>
                  </a:lnTo>
                  <a:lnTo>
                    <a:pt x="6487939" y="3441699"/>
                  </a:lnTo>
                  <a:lnTo>
                    <a:pt x="6489037" y="3390899"/>
                  </a:lnTo>
                  <a:lnTo>
                    <a:pt x="6489405" y="3340099"/>
                  </a:lnTo>
                  <a:lnTo>
                    <a:pt x="6489035" y="3289299"/>
                  </a:lnTo>
                  <a:lnTo>
                    <a:pt x="6487928" y="3238499"/>
                  </a:lnTo>
                  <a:lnTo>
                    <a:pt x="6486090" y="3200399"/>
                  </a:lnTo>
                  <a:lnTo>
                    <a:pt x="6483527" y="3149599"/>
                  </a:lnTo>
                  <a:lnTo>
                    <a:pt x="6480244" y="3098799"/>
                  </a:lnTo>
                  <a:lnTo>
                    <a:pt x="6476245" y="3047999"/>
                  </a:lnTo>
                  <a:lnTo>
                    <a:pt x="6471537" y="3009899"/>
                  </a:lnTo>
                  <a:lnTo>
                    <a:pt x="6466126" y="2959099"/>
                  </a:lnTo>
                  <a:lnTo>
                    <a:pt x="6460015" y="2908299"/>
                  </a:lnTo>
                  <a:lnTo>
                    <a:pt x="6453212" y="2870199"/>
                  </a:lnTo>
                  <a:lnTo>
                    <a:pt x="6445720" y="2819399"/>
                  </a:lnTo>
                  <a:lnTo>
                    <a:pt x="6437547" y="2768599"/>
                  </a:lnTo>
                  <a:lnTo>
                    <a:pt x="6428696" y="2730499"/>
                  </a:lnTo>
                  <a:lnTo>
                    <a:pt x="6419174" y="2679699"/>
                  </a:lnTo>
                  <a:lnTo>
                    <a:pt x="6408986" y="2628899"/>
                  </a:lnTo>
                  <a:lnTo>
                    <a:pt x="6398137" y="2590799"/>
                  </a:lnTo>
                  <a:lnTo>
                    <a:pt x="6386633" y="2539999"/>
                  </a:lnTo>
                  <a:lnTo>
                    <a:pt x="6374479" y="2501899"/>
                  </a:lnTo>
                  <a:lnTo>
                    <a:pt x="6361681" y="2451099"/>
                  </a:lnTo>
                  <a:lnTo>
                    <a:pt x="6348244" y="2412999"/>
                  </a:lnTo>
                  <a:lnTo>
                    <a:pt x="6334173" y="2362199"/>
                  </a:lnTo>
                  <a:lnTo>
                    <a:pt x="6319473" y="2324099"/>
                  </a:lnTo>
                  <a:lnTo>
                    <a:pt x="6304152" y="2273299"/>
                  </a:lnTo>
                  <a:lnTo>
                    <a:pt x="6288212" y="2235199"/>
                  </a:lnTo>
                  <a:lnTo>
                    <a:pt x="6271661" y="2197099"/>
                  </a:lnTo>
                  <a:lnTo>
                    <a:pt x="6254503" y="2146299"/>
                  </a:lnTo>
                  <a:lnTo>
                    <a:pt x="6236744" y="2108199"/>
                  </a:lnTo>
                  <a:lnTo>
                    <a:pt x="6218390" y="2070099"/>
                  </a:lnTo>
                  <a:lnTo>
                    <a:pt x="6199445" y="2019299"/>
                  </a:lnTo>
                  <a:lnTo>
                    <a:pt x="6179915" y="1981199"/>
                  </a:lnTo>
                  <a:lnTo>
                    <a:pt x="6159806" y="1943099"/>
                  </a:lnTo>
                  <a:lnTo>
                    <a:pt x="6139123" y="1904999"/>
                  </a:lnTo>
                  <a:lnTo>
                    <a:pt x="6117871" y="1866899"/>
                  </a:lnTo>
                  <a:lnTo>
                    <a:pt x="6096056" y="1816099"/>
                  </a:lnTo>
                  <a:lnTo>
                    <a:pt x="6073684" y="1777999"/>
                  </a:lnTo>
                  <a:lnTo>
                    <a:pt x="6050759" y="1739899"/>
                  </a:lnTo>
                  <a:lnTo>
                    <a:pt x="6027287" y="1701799"/>
                  </a:lnTo>
                  <a:lnTo>
                    <a:pt x="6003273" y="1663699"/>
                  </a:lnTo>
                  <a:lnTo>
                    <a:pt x="5978723" y="1625599"/>
                  </a:lnTo>
                  <a:lnTo>
                    <a:pt x="5953643" y="1587499"/>
                  </a:lnTo>
                  <a:lnTo>
                    <a:pt x="5928037" y="1549399"/>
                  </a:lnTo>
                  <a:lnTo>
                    <a:pt x="5901911" y="1511299"/>
                  </a:lnTo>
                  <a:lnTo>
                    <a:pt x="5875271" y="1473199"/>
                  </a:lnTo>
                  <a:lnTo>
                    <a:pt x="5848122" y="1447799"/>
                  </a:lnTo>
                  <a:lnTo>
                    <a:pt x="5820470" y="1409699"/>
                  </a:lnTo>
                  <a:lnTo>
                    <a:pt x="5792319" y="1371599"/>
                  </a:lnTo>
                  <a:lnTo>
                    <a:pt x="5763675" y="1333499"/>
                  </a:lnTo>
                  <a:lnTo>
                    <a:pt x="5734544" y="1308099"/>
                  </a:lnTo>
                  <a:lnTo>
                    <a:pt x="5704931" y="1269999"/>
                  </a:lnTo>
                  <a:lnTo>
                    <a:pt x="5674841" y="1231899"/>
                  </a:lnTo>
                  <a:lnTo>
                    <a:pt x="5644280" y="1206499"/>
                  </a:lnTo>
                  <a:lnTo>
                    <a:pt x="5613254" y="1168399"/>
                  </a:lnTo>
                  <a:lnTo>
                    <a:pt x="5581767" y="1130299"/>
                  </a:lnTo>
                  <a:lnTo>
                    <a:pt x="5549825" y="1104899"/>
                  </a:lnTo>
                  <a:lnTo>
                    <a:pt x="5517434" y="1066799"/>
                  </a:lnTo>
                  <a:lnTo>
                    <a:pt x="5484599" y="1041399"/>
                  </a:lnTo>
                  <a:lnTo>
                    <a:pt x="5451325" y="1015999"/>
                  </a:lnTo>
                  <a:lnTo>
                    <a:pt x="5417618" y="977899"/>
                  </a:lnTo>
                  <a:lnTo>
                    <a:pt x="5348925" y="927099"/>
                  </a:lnTo>
                  <a:lnTo>
                    <a:pt x="5313951" y="888999"/>
                  </a:lnTo>
                  <a:lnTo>
                    <a:pt x="5242773" y="838199"/>
                  </a:lnTo>
                  <a:lnTo>
                    <a:pt x="5169992" y="787399"/>
                  </a:lnTo>
                  <a:lnTo>
                    <a:pt x="5095652" y="736599"/>
                  </a:lnTo>
                  <a:lnTo>
                    <a:pt x="5019795" y="685799"/>
                  </a:lnTo>
                  <a:lnTo>
                    <a:pt x="4903261" y="609599"/>
                  </a:lnTo>
                  <a:lnTo>
                    <a:pt x="4863705" y="596899"/>
                  </a:lnTo>
                  <a:lnTo>
                    <a:pt x="4783560" y="546099"/>
                  </a:lnTo>
                  <a:lnTo>
                    <a:pt x="4742980" y="533399"/>
                  </a:lnTo>
                  <a:lnTo>
                    <a:pt x="4660836" y="482599"/>
                  </a:lnTo>
                  <a:lnTo>
                    <a:pt x="4577414" y="457199"/>
                  </a:lnTo>
                  <a:lnTo>
                    <a:pt x="4535237" y="431799"/>
                  </a:lnTo>
                  <a:lnTo>
                    <a:pt x="4449980" y="406399"/>
                  </a:lnTo>
                  <a:lnTo>
                    <a:pt x="4406909" y="380999"/>
                  </a:lnTo>
                  <a:lnTo>
                    <a:pt x="4007011" y="266699"/>
                  </a:lnTo>
                  <a:lnTo>
                    <a:pt x="3961314" y="266699"/>
                  </a:lnTo>
                  <a:lnTo>
                    <a:pt x="3869227" y="241299"/>
                  </a:lnTo>
                  <a:lnTo>
                    <a:pt x="3822848" y="241299"/>
                  </a:lnTo>
                  <a:lnTo>
                    <a:pt x="3776252" y="228599"/>
                  </a:lnTo>
                  <a:lnTo>
                    <a:pt x="3729445" y="228599"/>
                  </a:lnTo>
                  <a:lnTo>
                    <a:pt x="3682433" y="215899"/>
                  </a:lnTo>
                  <a:lnTo>
                    <a:pt x="3635220" y="215899"/>
                  </a:lnTo>
                  <a:lnTo>
                    <a:pt x="3587812" y="203199"/>
                  </a:lnTo>
                  <a:lnTo>
                    <a:pt x="4514117" y="203199"/>
                  </a:lnTo>
                  <a:lnTo>
                    <a:pt x="4535475" y="215899"/>
                  </a:lnTo>
                  <a:lnTo>
                    <a:pt x="4620073" y="241299"/>
                  </a:lnTo>
                  <a:lnTo>
                    <a:pt x="4661945" y="266699"/>
                  </a:lnTo>
                  <a:lnTo>
                    <a:pt x="4744813" y="292099"/>
                  </a:lnTo>
                  <a:lnTo>
                    <a:pt x="4826481" y="342899"/>
                  </a:lnTo>
                  <a:lnTo>
                    <a:pt x="4866855" y="355599"/>
                  </a:lnTo>
                  <a:lnTo>
                    <a:pt x="4906915" y="380999"/>
                  </a:lnTo>
                  <a:lnTo>
                    <a:pt x="4946658" y="393699"/>
                  </a:lnTo>
                  <a:lnTo>
                    <a:pt x="5063934" y="469899"/>
                  </a:lnTo>
                  <a:lnTo>
                    <a:pt x="5102360" y="495299"/>
                  </a:lnTo>
                  <a:lnTo>
                    <a:pt x="5140446" y="507999"/>
                  </a:lnTo>
                  <a:lnTo>
                    <a:pt x="5252616" y="584199"/>
                  </a:lnTo>
                  <a:lnTo>
                    <a:pt x="5325610" y="634999"/>
                  </a:lnTo>
                  <a:lnTo>
                    <a:pt x="5361559" y="660399"/>
                  </a:lnTo>
                  <a:lnTo>
                    <a:pt x="5397135" y="698499"/>
                  </a:lnTo>
                  <a:lnTo>
                    <a:pt x="5467153" y="749299"/>
                  </a:lnTo>
                  <a:lnTo>
                    <a:pt x="5501586" y="774699"/>
                  </a:lnTo>
                  <a:lnTo>
                    <a:pt x="5535629" y="812799"/>
                  </a:lnTo>
                  <a:lnTo>
                    <a:pt x="5602526" y="863599"/>
                  </a:lnTo>
                  <a:lnTo>
                    <a:pt x="5635371" y="901699"/>
                  </a:lnTo>
                  <a:lnTo>
                    <a:pt x="5667808" y="927099"/>
                  </a:lnTo>
                  <a:lnTo>
                    <a:pt x="5699832" y="952499"/>
                  </a:lnTo>
                  <a:lnTo>
                    <a:pt x="5731439" y="990599"/>
                  </a:lnTo>
                  <a:lnTo>
                    <a:pt x="5762624" y="1015999"/>
                  </a:lnTo>
                  <a:lnTo>
                    <a:pt x="5793382" y="1054099"/>
                  </a:lnTo>
                  <a:lnTo>
                    <a:pt x="5823710" y="1092199"/>
                  </a:lnTo>
                  <a:lnTo>
                    <a:pt x="5853602" y="1117599"/>
                  </a:lnTo>
                  <a:lnTo>
                    <a:pt x="5883054" y="1155699"/>
                  </a:lnTo>
                  <a:lnTo>
                    <a:pt x="5912062" y="1193799"/>
                  </a:lnTo>
                  <a:lnTo>
                    <a:pt x="5940620" y="1219199"/>
                  </a:lnTo>
                  <a:lnTo>
                    <a:pt x="5968725" y="1257299"/>
                  </a:lnTo>
                  <a:lnTo>
                    <a:pt x="5996372" y="1295399"/>
                  </a:lnTo>
                  <a:lnTo>
                    <a:pt x="6023557" y="1333499"/>
                  </a:lnTo>
                  <a:lnTo>
                    <a:pt x="6050274" y="1358899"/>
                  </a:lnTo>
                  <a:lnTo>
                    <a:pt x="6076520" y="1396999"/>
                  </a:lnTo>
                  <a:lnTo>
                    <a:pt x="6102290" y="1435099"/>
                  </a:lnTo>
                  <a:lnTo>
                    <a:pt x="6127579" y="1473199"/>
                  </a:lnTo>
                  <a:lnTo>
                    <a:pt x="6152383" y="1511299"/>
                  </a:lnTo>
                  <a:lnTo>
                    <a:pt x="6176697" y="1549399"/>
                  </a:lnTo>
                  <a:lnTo>
                    <a:pt x="6200517" y="1587499"/>
                  </a:lnTo>
                  <a:lnTo>
                    <a:pt x="6223838" y="1625599"/>
                  </a:lnTo>
                  <a:lnTo>
                    <a:pt x="6246655" y="1663699"/>
                  </a:lnTo>
                  <a:lnTo>
                    <a:pt x="6268965" y="1701799"/>
                  </a:lnTo>
                  <a:lnTo>
                    <a:pt x="6290763" y="1739899"/>
                  </a:lnTo>
                  <a:lnTo>
                    <a:pt x="6312043" y="1777999"/>
                  </a:lnTo>
                  <a:lnTo>
                    <a:pt x="6332803" y="1828799"/>
                  </a:lnTo>
                  <a:lnTo>
                    <a:pt x="6353036" y="1866899"/>
                  </a:lnTo>
                  <a:lnTo>
                    <a:pt x="6372739" y="1904999"/>
                  </a:lnTo>
                  <a:lnTo>
                    <a:pt x="6391907" y="1943099"/>
                  </a:lnTo>
                  <a:lnTo>
                    <a:pt x="6410535" y="1981199"/>
                  </a:lnTo>
                  <a:lnTo>
                    <a:pt x="6428620" y="2031999"/>
                  </a:lnTo>
                  <a:lnTo>
                    <a:pt x="6446155" y="2070099"/>
                  </a:lnTo>
                  <a:lnTo>
                    <a:pt x="6463138" y="2108199"/>
                  </a:lnTo>
                  <a:lnTo>
                    <a:pt x="6479563" y="2158999"/>
                  </a:lnTo>
                  <a:lnTo>
                    <a:pt x="6495426" y="2197099"/>
                  </a:lnTo>
                  <a:lnTo>
                    <a:pt x="6510723" y="2235199"/>
                  </a:lnTo>
                  <a:lnTo>
                    <a:pt x="6525448" y="2285999"/>
                  </a:lnTo>
                  <a:lnTo>
                    <a:pt x="6539597" y="2324099"/>
                  </a:lnTo>
                  <a:lnTo>
                    <a:pt x="6553166" y="2374899"/>
                  </a:lnTo>
                  <a:lnTo>
                    <a:pt x="6566151" y="2412999"/>
                  </a:lnTo>
                  <a:lnTo>
                    <a:pt x="6578546" y="2463799"/>
                  </a:lnTo>
                  <a:lnTo>
                    <a:pt x="6590348" y="2501899"/>
                  </a:lnTo>
                  <a:lnTo>
                    <a:pt x="6601551" y="2552699"/>
                  </a:lnTo>
                  <a:lnTo>
                    <a:pt x="6612151" y="2590799"/>
                  </a:lnTo>
                  <a:lnTo>
                    <a:pt x="6622144" y="2641599"/>
                  </a:lnTo>
                  <a:lnTo>
                    <a:pt x="6631525" y="2679699"/>
                  </a:lnTo>
                  <a:lnTo>
                    <a:pt x="6640289" y="2730499"/>
                  </a:lnTo>
                  <a:lnTo>
                    <a:pt x="6648433" y="2781299"/>
                  </a:lnTo>
                  <a:lnTo>
                    <a:pt x="6655951" y="2819399"/>
                  </a:lnTo>
                  <a:lnTo>
                    <a:pt x="6662839" y="2870199"/>
                  </a:lnTo>
                  <a:lnTo>
                    <a:pt x="6669092" y="2908299"/>
                  </a:lnTo>
                  <a:lnTo>
                    <a:pt x="6674707" y="2959099"/>
                  </a:lnTo>
                  <a:lnTo>
                    <a:pt x="6679678" y="3009899"/>
                  </a:lnTo>
                  <a:lnTo>
                    <a:pt x="6684000" y="3060699"/>
                  </a:lnTo>
                  <a:lnTo>
                    <a:pt x="6687671" y="3098799"/>
                  </a:lnTo>
                  <a:lnTo>
                    <a:pt x="6690684" y="3149599"/>
                  </a:lnTo>
                  <a:lnTo>
                    <a:pt x="6693035" y="3200399"/>
                  </a:lnTo>
                  <a:lnTo>
                    <a:pt x="6694720" y="3251199"/>
                  </a:lnTo>
                  <a:lnTo>
                    <a:pt x="6695734" y="3289299"/>
                  </a:lnTo>
                  <a:lnTo>
                    <a:pt x="6696074" y="3340099"/>
                  </a:lnTo>
                  <a:lnTo>
                    <a:pt x="6695726" y="3390899"/>
                  </a:lnTo>
                  <a:lnTo>
                    <a:pt x="6694687" y="3441699"/>
                  </a:lnTo>
                  <a:lnTo>
                    <a:pt x="6692961" y="3492499"/>
                  </a:lnTo>
                  <a:lnTo>
                    <a:pt x="6690552" y="3530599"/>
                  </a:lnTo>
                  <a:lnTo>
                    <a:pt x="6687466" y="3581399"/>
                  </a:lnTo>
                  <a:lnTo>
                    <a:pt x="6683708" y="3632199"/>
                  </a:lnTo>
                  <a:lnTo>
                    <a:pt x="6679281" y="3682999"/>
                  </a:lnTo>
                  <a:lnTo>
                    <a:pt x="6674192" y="3721099"/>
                  </a:lnTo>
                  <a:lnTo>
                    <a:pt x="6668444" y="3771899"/>
                  </a:lnTo>
                  <a:lnTo>
                    <a:pt x="6662042" y="3822699"/>
                  </a:lnTo>
                  <a:lnTo>
                    <a:pt x="6654992" y="3860799"/>
                  </a:lnTo>
                  <a:lnTo>
                    <a:pt x="6647297" y="3911599"/>
                  </a:lnTo>
                  <a:lnTo>
                    <a:pt x="6638964" y="3962399"/>
                  </a:lnTo>
                  <a:lnTo>
                    <a:pt x="6629996" y="4000499"/>
                  </a:lnTo>
                  <a:lnTo>
                    <a:pt x="6620398" y="4051299"/>
                  </a:lnTo>
                  <a:lnTo>
                    <a:pt x="6610175" y="4102099"/>
                  </a:lnTo>
                  <a:lnTo>
                    <a:pt x="6599331" y="4140199"/>
                  </a:lnTo>
                  <a:lnTo>
                    <a:pt x="6587873" y="4190999"/>
                  </a:lnTo>
                  <a:lnTo>
                    <a:pt x="6575804" y="4229099"/>
                  </a:lnTo>
                  <a:lnTo>
                    <a:pt x="6563129" y="4279899"/>
                  </a:lnTo>
                  <a:lnTo>
                    <a:pt x="6549852" y="4317999"/>
                  </a:lnTo>
                  <a:lnTo>
                    <a:pt x="6535980" y="4368799"/>
                  </a:lnTo>
                  <a:lnTo>
                    <a:pt x="6521516" y="4406899"/>
                  </a:lnTo>
                  <a:lnTo>
                    <a:pt x="6506465" y="4457699"/>
                  </a:lnTo>
                  <a:lnTo>
                    <a:pt x="6490832" y="4495799"/>
                  </a:lnTo>
                  <a:lnTo>
                    <a:pt x="6474622" y="4533899"/>
                  </a:lnTo>
                  <a:lnTo>
                    <a:pt x="6457839" y="4584699"/>
                  </a:lnTo>
                  <a:lnTo>
                    <a:pt x="6440489" y="4622799"/>
                  </a:lnTo>
                  <a:lnTo>
                    <a:pt x="6422575" y="4660899"/>
                  </a:lnTo>
                  <a:lnTo>
                    <a:pt x="6404104" y="4711699"/>
                  </a:lnTo>
                  <a:lnTo>
                    <a:pt x="6385079" y="4749799"/>
                  </a:lnTo>
                  <a:lnTo>
                    <a:pt x="6365505" y="4787899"/>
                  </a:lnTo>
                  <a:lnTo>
                    <a:pt x="6345388" y="4825999"/>
                  </a:lnTo>
                  <a:lnTo>
                    <a:pt x="6324731" y="4876799"/>
                  </a:lnTo>
                  <a:lnTo>
                    <a:pt x="6303540" y="4914899"/>
                  </a:lnTo>
                  <a:lnTo>
                    <a:pt x="6281820" y="4952999"/>
                  </a:lnTo>
                  <a:lnTo>
                    <a:pt x="6259574" y="4991099"/>
                  </a:lnTo>
                  <a:lnTo>
                    <a:pt x="6236809" y="5029199"/>
                  </a:lnTo>
                  <a:lnTo>
                    <a:pt x="6213529" y="5067299"/>
                  </a:lnTo>
                  <a:lnTo>
                    <a:pt x="6189738" y="5105399"/>
                  </a:lnTo>
                  <a:lnTo>
                    <a:pt x="6165441" y="5143499"/>
                  </a:lnTo>
                  <a:lnTo>
                    <a:pt x="6140644" y="5181599"/>
                  </a:lnTo>
                  <a:lnTo>
                    <a:pt x="6115350" y="5219699"/>
                  </a:lnTo>
                  <a:lnTo>
                    <a:pt x="6089565" y="5257799"/>
                  </a:lnTo>
                  <a:lnTo>
                    <a:pt x="6063293" y="5295899"/>
                  </a:lnTo>
                  <a:lnTo>
                    <a:pt x="6036539" y="5333999"/>
                  </a:lnTo>
                  <a:lnTo>
                    <a:pt x="6009309" y="5372099"/>
                  </a:lnTo>
                  <a:lnTo>
                    <a:pt x="5981606" y="5410199"/>
                  </a:lnTo>
                  <a:lnTo>
                    <a:pt x="5953435" y="5435599"/>
                  </a:lnTo>
                  <a:lnTo>
                    <a:pt x="5924802" y="5473699"/>
                  </a:lnTo>
                  <a:lnTo>
                    <a:pt x="5895711" y="5511799"/>
                  </a:lnTo>
                  <a:lnTo>
                    <a:pt x="5866166" y="5549899"/>
                  </a:lnTo>
                  <a:lnTo>
                    <a:pt x="5836173" y="5575299"/>
                  </a:lnTo>
                  <a:lnTo>
                    <a:pt x="5805737" y="5613399"/>
                  </a:lnTo>
                  <a:lnTo>
                    <a:pt x="5774861" y="5638799"/>
                  </a:lnTo>
                  <a:lnTo>
                    <a:pt x="5743552" y="5676899"/>
                  </a:lnTo>
                  <a:lnTo>
                    <a:pt x="5711813" y="5714999"/>
                  </a:lnTo>
                  <a:lnTo>
                    <a:pt x="5679649" y="5740399"/>
                  </a:lnTo>
                  <a:lnTo>
                    <a:pt x="5647066" y="5778499"/>
                  </a:lnTo>
                  <a:lnTo>
                    <a:pt x="5580658" y="5829299"/>
                  </a:lnTo>
                  <a:lnTo>
                    <a:pt x="5546844" y="5867399"/>
                  </a:lnTo>
                  <a:lnTo>
                    <a:pt x="5478018" y="5918199"/>
                  </a:lnTo>
                  <a:lnTo>
                    <a:pt x="5443016" y="5956299"/>
                  </a:lnTo>
                  <a:lnTo>
                    <a:pt x="5371857" y="6007099"/>
                  </a:lnTo>
                  <a:lnTo>
                    <a:pt x="5299190" y="6057899"/>
                  </a:lnTo>
                  <a:lnTo>
                    <a:pt x="5187447" y="6134099"/>
                  </a:lnTo>
                  <a:lnTo>
                    <a:pt x="5072527" y="6210299"/>
                  </a:lnTo>
                  <a:lnTo>
                    <a:pt x="4994212" y="6261099"/>
                  </a:lnTo>
                  <a:lnTo>
                    <a:pt x="4954558" y="6273799"/>
                  </a:lnTo>
                  <a:lnTo>
                    <a:pt x="4874283" y="6324599"/>
                  </a:lnTo>
                  <a:lnTo>
                    <a:pt x="4833670" y="6337299"/>
                  </a:lnTo>
                  <a:lnTo>
                    <a:pt x="4792747" y="6362699"/>
                  </a:lnTo>
                  <a:lnTo>
                    <a:pt x="4751519" y="6375399"/>
                  </a:lnTo>
                  <a:lnTo>
                    <a:pt x="4709991" y="6400799"/>
                  </a:lnTo>
                  <a:lnTo>
                    <a:pt x="4668166" y="6413499"/>
                  </a:lnTo>
                  <a:lnTo>
                    <a:pt x="4626051" y="6438899"/>
                  </a:lnTo>
                  <a:lnTo>
                    <a:pt x="4540966" y="6464299"/>
                  </a:lnTo>
                  <a:lnTo>
                    <a:pt x="4519486" y="6476999"/>
                  </a:lnTo>
                  <a:close/>
                </a:path>
                <a:path w="6696075" h="6692900">
                  <a:moveTo>
                    <a:pt x="3870187" y="6654799"/>
                  </a:moveTo>
                  <a:lnTo>
                    <a:pt x="2823445" y="6654799"/>
                  </a:lnTo>
                  <a:lnTo>
                    <a:pt x="2730656" y="6629399"/>
                  </a:lnTo>
                  <a:lnTo>
                    <a:pt x="3962642" y="6629399"/>
                  </a:lnTo>
                  <a:lnTo>
                    <a:pt x="3870187" y="6654799"/>
                  </a:lnTo>
                  <a:close/>
                </a:path>
                <a:path w="6696075" h="6692900">
                  <a:moveTo>
                    <a:pt x="3776910" y="6667499"/>
                  </a:moveTo>
                  <a:lnTo>
                    <a:pt x="2917086" y="6667499"/>
                  </a:lnTo>
                  <a:lnTo>
                    <a:pt x="2870161" y="6654799"/>
                  </a:lnTo>
                  <a:lnTo>
                    <a:pt x="3823649" y="6654799"/>
                  </a:lnTo>
                  <a:lnTo>
                    <a:pt x="3776910" y="6667499"/>
                  </a:lnTo>
                  <a:close/>
                </a:path>
                <a:path w="6696075" h="6692900">
                  <a:moveTo>
                    <a:pt x="3635541" y="6680199"/>
                  </a:moveTo>
                  <a:lnTo>
                    <a:pt x="3059068" y="6680199"/>
                  </a:lnTo>
                  <a:lnTo>
                    <a:pt x="3011544" y="6667499"/>
                  </a:lnTo>
                  <a:lnTo>
                    <a:pt x="3682852" y="6667499"/>
                  </a:lnTo>
                  <a:lnTo>
                    <a:pt x="3635541" y="6680199"/>
                  </a:lnTo>
                  <a:close/>
                </a:path>
                <a:path w="6696075" h="6692900">
                  <a:moveTo>
                    <a:pt x="3492540" y="6692899"/>
                  </a:moveTo>
                  <a:lnTo>
                    <a:pt x="3202759" y="6692899"/>
                  </a:lnTo>
                  <a:lnTo>
                    <a:pt x="3154680" y="6680199"/>
                  </a:lnTo>
                  <a:lnTo>
                    <a:pt x="3540381" y="6680199"/>
                  </a:lnTo>
                  <a:lnTo>
                    <a:pt x="3492540" y="669289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079" y="2262035"/>
              <a:ext cx="952499" cy="95249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7934454" y="175858"/>
            <a:ext cx="353695" cy="872490"/>
          </a:xfrm>
          <a:custGeom>
            <a:avLst/>
            <a:gdLst/>
            <a:ahLst/>
            <a:cxnLst/>
            <a:rect l="l" t="t" r="r" b="b"/>
            <a:pathLst>
              <a:path w="353694" h="872490">
                <a:moveTo>
                  <a:pt x="353545" y="842692"/>
                </a:moveTo>
                <a:lnTo>
                  <a:pt x="263736" y="871903"/>
                </a:lnTo>
                <a:lnTo>
                  <a:pt x="0" y="115849"/>
                </a:lnTo>
                <a:lnTo>
                  <a:pt x="353545" y="0"/>
                </a:lnTo>
              </a:path>
            </a:pathLst>
          </a:custGeom>
          <a:ln w="133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10074" y="3"/>
            <a:ext cx="3378200" cy="3019425"/>
          </a:xfrm>
          <a:custGeom>
            <a:avLst/>
            <a:gdLst/>
            <a:ahLst/>
            <a:cxnLst/>
            <a:rect l="l" t="t" r="r" b="b"/>
            <a:pathLst>
              <a:path w="3378200" h="3019425">
                <a:moveTo>
                  <a:pt x="1741037" y="0"/>
                </a:moveTo>
                <a:lnTo>
                  <a:pt x="1333856" y="131382"/>
                </a:lnTo>
                <a:lnTo>
                  <a:pt x="1287277" y="0"/>
                </a:lnTo>
              </a:path>
              <a:path w="3378200" h="3019425">
                <a:moveTo>
                  <a:pt x="520050" y="0"/>
                </a:moveTo>
                <a:lnTo>
                  <a:pt x="643048" y="351501"/>
                </a:lnTo>
                <a:lnTo>
                  <a:pt x="248679" y="478275"/>
                </a:lnTo>
                <a:lnTo>
                  <a:pt x="195998" y="499699"/>
                </a:lnTo>
                <a:lnTo>
                  <a:pt x="148506" y="527971"/>
                </a:lnTo>
                <a:lnTo>
                  <a:pt x="106208" y="563118"/>
                </a:lnTo>
                <a:lnTo>
                  <a:pt x="69110" y="605167"/>
                </a:lnTo>
                <a:lnTo>
                  <a:pt x="38857" y="651945"/>
                </a:lnTo>
                <a:lnTo>
                  <a:pt x="17262" y="701432"/>
                </a:lnTo>
                <a:lnTo>
                  <a:pt x="4313" y="753623"/>
                </a:lnTo>
                <a:lnTo>
                  <a:pt x="0" y="808512"/>
                </a:lnTo>
                <a:lnTo>
                  <a:pt x="4110" y="864061"/>
                </a:lnTo>
                <a:lnTo>
                  <a:pt x="16449" y="915875"/>
                </a:lnTo>
                <a:lnTo>
                  <a:pt x="37033" y="963963"/>
                </a:lnTo>
                <a:lnTo>
                  <a:pt x="65875" y="1008333"/>
                </a:lnTo>
                <a:lnTo>
                  <a:pt x="102988" y="1048994"/>
                </a:lnTo>
                <a:lnTo>
                  <a:pt x="138636" y="1078588"/>
                </a:lnTo>
                <a:lnTo>
                  <a:pt x="176939" y="1102806"/>
                </a:lnTo>
                <a:lnTo>
                  <a:pt x="217895" y="1121644"/>
                </a:lnTo>
                <a:lnTo>
                  <a:pt x="261503" y="1135102"/>
                </a:lnTo>
                <a:lnTo>
                  <a:pt x="307761" y="1143178"/>
                </a:lnTo>
                <a:lnTo>
                  <a:pt x="356667" y="1145870"/>
                </a:lnTo>
                <a:lnTo>
                  <a:pt x="384912" y="1144669"/>
                </a:lnTo>
                <a:lnTo>
                  <a:pt x="414426" y="1141073"/>
                </a:lnTo>
                <a:lnTo>
                  <a:pt x="445218" y="1135094"/>
                </a:lnTo>
                <a:lnTo>
                  <a:pt x="477301" y="1126742"/>
                </a:lnTo>
                <a:lnTo>
                  <a:pt x="869083" y="997496"/>
                </a:lnTo>
                <a:lnTo>
                  <a:pt x="1132878" y="1746370"/>
                </a:lnTo>
                <a:lnTo>
                  <a:pt x="741038" y="1873144"/>
                </a:lnTo>
                <a:lnTo>
                  <a:pt x="688355" y="1894577"/>
                </a:lnTo>
                <a:lnTo>
                  <a:pt x="640850" y="1922862"/>
                </a:lnTo>
                <a:lnTo>
                  <a:pt x="598517" y="1958012"/>
                </a:lnTo>
                <a:lnTo>
                  <a:pt x="561351" y="2000036"/>
                </a:lnTo>
                <a:lnTo>
                  <a:pt x="531142" y="2046814"/>
                </a:lnTo>
                <a:lnTo>
                  <a:pt x="509584" y="2096301"/>
                </a:lnTo>
                <a:lnTo>
                  <a:pt x="496662" y="2148492"/>
                </a:lnTo>
                <a:lnTo>
                  <a:pt x="492358" y="2203381"/>
                </a:lnTo>
                <a:lnTo>
                  <a:pt x="496424" y="2259775"/>
                </a:lnTo>
                <a:lnTo>
                  <a:pt x="508624" y="2312138"/>
                </a:lnTo>
                <a:lnTo>
                  <a:pt x="528960" y="2360464"/>
                </a:lnTo>
                <a:lnTo>
                  <a:pt x="557436" y="2404747"/>
                </a:lnTo>
                <a:lnTo>
                  <a:pt x="594053" y="2444982"/>
                </a:lnTo>
                <a:lnTo>
                  <a:pt x="629413" y="2474227"/>
                </a:lnTo>
                <a:lnTo>
                  <a:pt x="667621" y="2498163"/>
                </a:lnTo>
                <a:lnTo>
                  <a:pt x="708681" y="2516785"/>
                </a:lnTo>
                <a:lnTo>
                  <a:pt x="752598" y="2530091"/>
                </a:lnTo>
                <a:lnTo>
                  <a:pt x="799378" y="2538077"/>
                </a:lnTo>
                <a:lnTo>
                  <a:pt x="849026" y="2540739"/>
                </a:lnTo>
                <a:lnTo>
                  <a:pt x="876678" y="2539393"/>
                </a:lnTo>
                <a:lnTo>
                  <a:pt x="906807" y="2535354"/>
                </a:lnTo>
                <a:lnTo>
                  <a:pt x="939438" y="2528622"/>
                </a:lnTo>
                <a:lnTo>
                  <a:pt x="974601" y="2519198"/>
                </a:lnTo>
                <a:lnTo>
                  <a:pt x="1358971" y="2392424"/>
                </a:lnTo>
                <a:lnTo>
                  <a:pt x="1497133" y="2782340"/>
                </a:lnTo>
                <a:lnTo>
                  <a:pt x="1519593" y="2833500"/>
                </a:lnTo>
                <a:lnTo>
                  <a:pt x="1549237" y="2879274"/>
                </a:lnTo>
                <a:lnTo>
                  <a:pt x="1586106" y="2919664"/>
                </a:lnTo>
                <a:lnTo>
                  <a:pt x="1630236" y="2954668"/>
                </a:lnTo>
                <a:lnTo>
                  <a:pt x="1669330" y="2977904"/>
                </a:lnTo>
                <a:lnTo>
                  <a:pt x="1710239" y="2995981"/>
                </a:lnTo>
                <a:lnTo>
                  <a:pt x="1752958" y="3008896"/>
                </a:lnTo>
                <a:lnTo>
                  <a:pt x="1797480" y="3016648"/>
                </a:lnTo>
                <a:lnTo>
                  <a:pt x="1843801" y="3019232"/>
                </a:lnTo>
                <a:lnTo>
                  <a:pt x="1892777" y="3016373"/>
                </a:lnTo>
                <a:lnTo>
                  <a:pt x="1939244" y="3007797"/>
                </a:lnTo>
                <a:lnTo>
                  <a:pt x="1983206" y="2993505"/>
                </a:lnTo>
                <a:lnTo>
                  <a:pt x="2024662" y="2973499"/>
                </a:lnTo>
                <a:lnTo>
                  <a:pt x="2063616" y="2947782"/>
                </a:lnTo>
                <a:lnTo>
                  <a:pt x="2100068" y="2916353"/>
                </a:lnTo>
                <a:lnTo>
                  <a:pt x="2132265" y="2881006"/>
                </a:lnTo>
                <a:lnTo>
                  <a:pt x="2158622" y="2843530"/>
                </a:lnTo>
                <a:lnTo>
                  <a:pt x="2179133" y="2803925"/>
                </a:lnTo>
                <a:lnTo>
                  <a:pt x="2193792" y="2762192"/>
                </a:lnTo>
                <a:lnTo>
                  <a:pt x="2202592" y="2718330"/>
                </a:lnTo>
                <a:lnTo>
                  <a:pt x="2205527" y="2672339"/>
                </a:lnTo>
                <a:lnTo>
                  <a:pt x="2204263" y="2644676"/>
                </a:lnTo>
                <a:lnTo>
                  <a:pt x="2200484" y="2616699"/>
                </a:lnTo>
                <a:lnTo>
                  <a:pt x="2194212" y="2588424"/>
                </a:lnTo>
                <a:lnTo>
                  <a:pt x="2185471" y="2559867"/>
                </a:lnTo>
                <a:lnTo>
                  <a:pt x="2047191" y="2167479"/>
                </a:lnTo>
                <a:lnTo>
                  <a:pt x="2825990" y="1913813"/>
                </a:lnTo>
                <a:lnTo>
                  <a:pt x="2964152" y="2308614"/>
                </a:lnTo>
                <a:lnTo>
                  <a:pt x="2986672" y="2359773"/>
                </a:lnTo>
                <a:lnTo>
                  <a:pt x="3016565" y="2405541"/>
                </a:lnTo>
                <a:lnTo>
                  <a:pt x="3053836" y="2445913"/>
                </a:lnTo>
                <a:lnTo>
                  <a:pt x="3098490" y="2480883"/>
                </a:lnTo>
                <a:lnTo>
                  <a:pt x="3138023" y="2504148"/>
                </a:lnTo>
                <a:lnTo>
                  <a:pt x="3179266" y="2522242"/>
                </a:lnTo>
                <a:lnTo>
                  <a:pt x="3222224" y="2535167"/>
                </a:lnTo>
                <a:lnTo>
                  <a:pt x="3266897" y="2542921"/>
                </a:lnTo>
                <a:lnTo>
                  <a:pt x="3313290" y="2545506"/>
                </a:lnTo>
                <a:lnTo>
                  <a:pt x="3361511" y="2542647"/>
                </a:lnTo>
                <a:lnTo>
                  <a:pt x="3377926" y="2539577"/>
                </a:lnTo>
              </a:path>
              <a:path w="3378200" h="3019425">
                <a:moveTo>
                  <a:pt x="1557420" y="772610"/>
                </a:moveTo>
                <a:lnTo>
                  <a:pt x="2336101" y="516590"/>
                </a:lnTo>
                <a:lnTo>
                  <a:pt x="2599955" y="1270231"/>
                </a:lnTo>
                <a:lnTo>
                  <a:pt x="1821157" y="1521484"/>
                </a:lnTo>
                <a:lnTo>
                  <a:pt x="1557420" y="772610"/>
                </a:lnTo>
              </a:path>
            </a:pathLst>
          </a:custGeom>
          <a:ln w="133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4065468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5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0" y="5943880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5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0" y="7822293"/>
            <a:ext cx="8355965" cy="6985"/>
          </a:xfrm>
          <a:custGeom>
            <a:avLst/>
            <a:gdLst/>
            <a:ahLst/>
            <a:cxnLst/>
            <a:rect l="l" t="t" r="r" b="b"/>
            <a:pathLst>
              <a:path w="8355965" h="6984">
                <a:moveTo>
                  <a:pt x="8355477" y="6957"/>
                </a:moveTo>
                <a:lnTo>
                  <a:pt x="0" y="6957"/>
                </a:lnTo>
                <a:lnTo>
                  <a:pt x="0" y="0"/>
                </a:lnTo>
                <a:lnTo>
                  <a:pt x="8355477" y="0"/>
                </a:lnTo>
                <a:lnTo>
                  <a:pt x="8355477" y="6957"/>
                </a:lnTo>
                <a:close/>
              </a:path>
            </a:pathLst>
          </a:custGeom>
          <a:solidFill>
            <a:srgbClr val="000000">
              <a:alpha val="180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144000" y="4441152"/>
            <a:ext cx="8355965" cy="5266690"/>
            <a:chOff x="9144000" y="4441152"/>
            <a:chExt cx="8355965" cy="5266690"/>
          </a:xfrm>
        </p:grpSpPr>
        <p:sp>
          <p:nvSpPr>
            <p:cNvPr id="16" name="object 16"/>
            <p:cNvSpPr/>
            <p:nvPr/>
          </p:nvSpPr>
          <p:spPr>
            <a:xfrm>
              <a:off x="9144000" y="9700705"/>
              <a:ext cx="8355965" cy="6985"/>
            </a:xfrm>
            <a:custGeom>
              <a:avLst/>
              <a:gdLst/>
              <a:ahLst/>
              <a:cxnLst/>
              <a:rect l="l" t="t" r="r" b="b"/>
              <a:pathLst>
                <a:path w="8355965" h="6984">
                  <a:moveTo>
                    <a:pt x="8355477" y="6957"/>
                  </a:moveTo>
                  <a:lnTo>
                    <a:pt x="0" y="6957"/>
                  </a:lnTo>
                  <a:lnTo>
                    <a:pt x="0" y="0"/>
                  </a:lnTo>
                  <a:lnTo>
                    <a:pt x="8355477" y="0"/>
                  </a:lnTo>
                  <a:lnTo>
                    <a:pt x="8355477" y="6957"/>
                  </a:lnTo>
                  <a:close/>
                </a:path>
              </a:pathLst>
            </a:custGeom>
            <a:solidFill>
              <a:srgbClr val="000000">
                <a:alpha val="4376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3988" y="4441164"/>
              <a:ext cx="8355965" cy="5266690"/>
            </a:xfrm>
            <a:custGeom>
              <a:avLst/>
              <a:gdLst/>
              <a:ahLst/>
              <a:cxnLst/>
              <a:rect l="l" t="t" r="r" b="b"/>
              <a:pathLst>
                <a:path w="8355965" h="5266690">
                  <a:moveTo>
                    <a:pt x="1545767" y="3131210"/>
                  </a:moveTo>
                  <a:lnTo>
                    <a:pt x="1536357" y="3083839"/>
                  </a:lnTo>
                  <a:lnTo>
                    <a:pt x="1509547" y="3043694"/>
                  </a:lnTo>
                  <a:lnTo>
                    <a:pt x="1469428" y="3016859"/>
                  </a:lnTo>
                  <a:lnTo>
                    <a:pt x="1422107" y="3007436"/>
                  </a:lnTo>
                  <a:lnTo>
                    <a:pt x="123672" y="3007436"/>
                  </a:lnTo>
                  <a:lnTo>
                    <a:pt x="75526" y="3017164"/>
                  </a:lnTo>
                  <a:lnTo>
                    <a:pt x="36220" y="3043694"/>
                  </a:lnTo>
                  <a:lnTo>
                    <a:pt x="9728" y="3083039"/>
                  </a:lnTo>
                  <a:lnTo>
                    <a:pt x="0" y="3131210"/>
                  </a:lnTo>
                  <a:lnTo>
                    <a:pt x="0" y="5266499"/>
                  </a:lnTo>
                  <a:lnTo>
                    <a:pt x="1545767" y="5266499"/>
                  </a:lnTo>
                  <a:lnTo>
                    <a:pt x="1545767" y="3131210"/>
                  </a:lnTo>
                  <a:close/>
                </a:path>
                <a:path w="8355965" h="5266690">
                  <a:moveTo>
                    <a:pt x="3248202" y="2379345"/>
                  </a:moveTo>
                  <a:lnTo>
                    <a:pt x="3238779" y="2331986"/>
                  </a:lnTo>
                  <a:lnTo>
                    <a:pt x="3211982" y="2291829"/>
                  </a:lnTo>
                  <a:lnTo>
                    <a:pt x="3171863" y="2264994"/>
                  </a:lnTo>
                  <a:lnTo>
                    <a:pt x="3124543" y="2255583"/>
                  </a:lnTo>
                  <a:lnTo>
                    <a:pt x="1826094" y="2255583"/>
                  </a:lnTo>
                  <a:lnTo>
                    <a:pt x="1777961" y="2265299"/>
                  </a:lnTo>
                  <a:lnTo>
                    <a:pt x="1738655" y="2291829"/>
                  </a:lnTo>
                  <a:lnTo>
                    <a:pt x="1712150" y="2331174"/>
                  </a:lnTo>
                  <a:lnTo>
                    <a:pt x="1702435" y="2379345"/>
                  </a:lnTo>
                  <a:lnTo>
                    <a:pt x="1702435" y="5266499"/>
                  </a:lnTo>
                  <a:lnTo>
                    <a:pt x="3248202" y="5266499"/>
                  </a:lnTo>
                  <a:lnTo>
                    <a:pt x="3248202" y="2379345"/>
                  </a:lnTo>
                  <a:close/>
                </a:path>
                <a:path w="8355965" h="5266690">
                  <a:moveTo>
                    <a:pt x="4950625" y="1627492"/>
                  </a:moveTo>
                  <a:lnTo>
                    <a:pt x="4941214" y="1580121"/>
                  </a:lnTo>
                  <a:lnTo>
                    <a:pt x="4914404" y="1539963"/>
                  </a:lnTo>
                  <a:lnTo>
                    <a:pt x="4874285" y="1513141"/>
                  </a:lnTo>
                  <a:lnTo>
                    <a:pt x="4826965" y="1503718"/>
                  </a:lnTo>
                  <a:lnTo>
                    <a:pt x="3528530" y="1503718"/>
                  </a:lnTo>
                  <a:lnTo>
                    <a:pt x="3481197" y="1513141"/>
                  </a:lnTo>
                  <a:lnTo>
                    <a:pt x="3441077" y="1539963"/>
                  </a:lnTo>
                  <a:lnTo>
                    <a:pt x="3414280" y="1580121"/>
                  </a:lnTo>
                  <a:lnTo>
                    <a:pt x="3404857" y="1627492"/>
                  </a:lnTo>
                  <a:lnTo>
                    <a:pt x="3404857" y="5266499"/>
                  </a:lnTo>
                  <a:lnTo>
                    <a:pt x="4950625" y="5266499"/>
                  </a:lnTo>
                  <a:lnTo>
                    <a:pt x="4950625" y="1627492"/>
                  </a:lnTo>
                  <a:close/>
                </a:path>
                <a:path w="8355965" h="5266690">
                  <a:moveTo>
                    <a:pt x="6653060" y="875626"/>
                  </a:moveTo>
                  <a:lnTo>
                    <a:pt x="6643332" y="827443"/>
                  </a:lnTo>
                  <a:lnTo>
                    <a:pt x="6616840" y="788111"/>
                  </a:lnTo>
                  <a:lnTo>
                    <a:pt x="6577533" y="761580"/>
                  </a:lnTo>
                  <a:lnTo>
                    <a:pt x="6529400" y="751852"/>
                  </a:lnTo>
                  <a:lnTo>
                    <a:pt x="5230952" y="751852"/>
                  </a:lnTo>
                  <a:lnTo>
                    <a:pt x="5182819" y="761580"/>
                  </a:lnTo>
                  <a:lnTo>
                    <a:pt x="5143512" y="788111"/>
                  </a:lnTo>
                  <a:lnTo>
                    <a:pt x="5117008" y="827443"/>
                  </a:lnTo>
                  <a:lnTo>
                    <a:pt x="5107292" y="875626"/>
                  </a:lnTo>
                  <a:lnTo>
                    <a:pt x="5107292" y="5266499"/>
                  </a:lnTo>
                  <a:lnTo>
                    <a:pt x="6653060" y="5266499"/>
                  </a:lnTo>
                  <a:lnTo>
                    <a:pt x="6653060" y="875626"/>
                  </a:lnTo>
                  <a:close/>
                </a:path>
                <a:path w="8355965" h="5266690">
                  <a:moveTo>
                    <a:pt x="8355482" y="123761"/>
                  </a:moveTo>
                  <a:lnTo>
                    <a:pt x="8345767" y="75590"/>
                  </a:lnTo>
                  <a:lnTo>
                    <a:pt x="8319262" y="36245"/>
                  </a:lnTo>
                  <a:lnTo>
                    <a:pt x="8279955" y="9715"/>
                  </a:lnTo>
                  <a:lnTo>
                    <a:pt x="8231822" y="0"/>
                  </a:lnTo>
                  <a:lnTo>
                    <a:pt x="6933387" y="0"/>
                  </a:lnTo>
                  <a:lnTo>
                    <a:pt x="6885241" y="9715"/>
                  </a:lnTo>
                  <a:lnTo>
                    <a:pt x="6845935" y="36245"/>
                  </a:lnTo>
                  <a:lnTo>
                    <a:pt x="6819443" y="75590"/>
                  </a:lnTo>
                  <a:lnTo>
                    <a:pt x="6809714" y="123761"/>
                  </a:lnTo>
                  <a:lnTo>
                    <a:pt x="6809714" y="5266499"/>
                  </a:lnTo>
                  <a:lnTo>
                    <a:pt x="8355482" y="5266499"/>
                  </a:lnTo>
                  <a:lnTo>
                    <a:pt x="8355482" y="123761"/>
                  </a:lnTo>
                  <a:close/>
                </a:path>
              </a:pathLst>
            </a:custGeom>
            <a:solidFill>
              <a:srgbClr val="BE73EC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43988" y="5494464"/>
              <a:ext cx="8355965" cy="4213225"/>
            </a:xfrm>
            <a:custGeom>
              <a:avLst/>
              <a:gdLst/>
              <a:ahLst/>
              <a:cxnLst/>
              <a:rect l="l" t="t" r="r" b="b"/>
              <a:pathLst>
                <a:path w="8355965" h="4213225">
                  <a:moveTo>
                    <a:pt x="1545767" y="2405951"/>
                  </a:moveTo>
                  <a:lnTo>
                    <a:pt x="0" y="2405951"/>
                  </a:lnTo>
                  <a:lnTo>
                    <a:pt x="0" y="4213199"/>
                  </a:lnTo>
                  <a:lnTo>
                    <a:pt x="1545767" y="4213199"/>
                  </a:lnTo>
                  <a:lnTo>
                    <a:pt x="1545767" y="2405951"/>
                  </a:lnTo>
                  <a:close/>
                </a:path>
                <a:path w="8355965" h="4213225">
                  <a:moveTo>
                    <a:pt x="3248202" y="2030285"/>
                  </a:moveTo>
                  <a:lnTo>
                    <a:pt x="1702435" y="2030285"/>
                  </a:lnTo>
                  <a:lnTo>
                    <a:pt x="1702435" y="4213199"/>
                  </a:lnTo>
                  <a:lnTo>
                    <a:pt x="3248202" y="4213199"/>
                  </a:lnTo>
                  <a:lnTo>
                    <a:pt x="3248202" y="2030285"/>
                  </a:lnTo>
                  <a:close/>
                </a:path>
                <a:path w="8355965" h="4213225">
                  <a:moveTo>
                    <a:pt x="4950625" y="1202969"/>
                  </a:moveTo>
                  <a:lnTo>
                    <a:pt x="3404857" y="1202969"/>
                  </a:lnTo>
                  <a:lnTo>
                    <a:pt x="3404857" y="4213199"/>
                  </a:lnTo>
                  <a:lnTo>
                    <a:pt x="4950625" y="4213199"/>
                  </a:lnTo>
                  <a:lnTo>
                    <a:pt x="4950625" y="1202969"/>
                  </a:lnTo>
                  <a:close/>
                </a:path>
                <a:path w="8355965" h="4213225">
                  <a:moveTo>
                    <a:pt x="6653060" y="601484"/>
                  </a:moveTo>
                  <a:lnTo>
                    <a:pt x="5107292" y="601484"/>
                  </a:lnTo>
                  <a:lnTo>
                    <a:pt x="5107292" y="4213199"/>
                  </a:lnTo>
                  <a:lnTo>
                    <a:pt x="6653060" y="4213199"/>
                  </a:lnTo>
                  <a:lnTo>
                    <a:pt x="6653060" y="601484"/>
                  </a:lnTo>
                  <a:close/>
                </a:path>
                <a:path w="8355965" h="4213225">
                  <a:moveTo>
                    <a:pt x="8355482" y="0"/>
                  </a:moveTo>
                  <a:lnTo>
                    <a:pt x="6809714" y="0"/>
                  </a:lnTo>
                  <a:lnTo>
                    <a:pt x="6809714" y="4213199"/>
                  </a:lnTo>
                  <a:lnTo>
                    <a:pt x="8355482" y="4213199"/>
                  </a:lnTo>
                  <a:lnTo>
                    <a:pt x="8355482" y="0"/>
                  </a:lnTo>
                  <a:close/>
                </a:path>
              </a:pathLst>
            </a:custGeom>
            <a:solidFill>
              <a:srgbClr val="E898BA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43988" y="7300124"/>
              <a:ext cx="8355965" cy="2407920"/>
            </a:xfrm>
            <a:custGeom>
              <a:avLst/>
              <a:gdLst/>
              <a:ahLst/>
              <a:cxnLst/>
              <a:rect l="l" t="t" r="r" b="b"/>
              <a:pathLst>
                <a:path w="8355965" h="2407920">
                  <a:moveTo>
                    <a:pt x="1545767" y="1654517"/>
                  </a:moveTo>
                  <a:lnTo>
                    <a:pt x="0" y="1654517"/>
                  </a:lnTo>
                  <a:lnTo>
                    <a:pt x="0" y="2407539"/>
                  </a:lnTo>
                  <a:lnTo>
                    <a:pt x="1545767" y="2407539"/>
                  </a:lnTo>
                  <a:lnTo>
                    <a:pt x="1545767" y="1654517"/>
                  </a:lnTo>
                  <a:close/>
                </a:path>
                <a:path w="8355965" h="2407920">
                  <a:moveTo>
                    <a:pt x="3248202" y="1278445"/>
                  </a:moveTo>
                  <a:lnTo>
                    <a:pt x="1702435" y="1278445"/>
                  </a:lnTo>
                  <a:lnTo>
                    <a:pt x="1702435" y="2407539"/>
                  </a:lnTo>
                  <a:lnTo>
                    <a:pt x="3248202" y="2407539"/>
                  </a:lnTo>
                  <a:lnTo>
                    <a:pt x="3248202" y="1278445"/>
                  </a:lnTo>
                  <a:close/>
                </a:path>
                <a:path w="8355965" h="2407920">
                  <a:moveTo>
                    <a:pt x="4950625" y="601408"/>
                  </a:moveTo>
                  <a:lnTo>
                    <a:pt x="3404857" y="601408"/>
                  </a:lnTo>
                  <a:lnTo>
                    <a:pt x="3404857" y="2407539"/>
                  </a:lnTo>
                  <a:lnTo>
                    <a:pt x="4950625" y="2407539"/>
                  </a:lnTo>
                  <a:lnTo>
                    <a:pt x="4950625" y="601408"/>
                  </a:lnTo>
                  <a:close/>
                </a:path>
                <a:path w="8355965" h="2407920">
                  <a:moveTo>
                    <a:pt x="6653060" y="300710"/>
                  </a:moveTo>
                  <a:lnTo>
                    <a:pt x="5107292" y="300710"/>
                  </a:lnTo>
                  <a:lnTo>
                    <a:pt x="5107292" y="2407539"/>
                  </a:lnTo>
                  <a:lnTo>
                    <a:pt x="6653060" y="2407539"/>
                  </a:lnTo>
                  <a:lnTo>
                    <a:pt x="6653060" y="300710"/>
                  </a:lnTo>
                  <a:close/>
                </a:path>
                <a:path w="8355965" h="2407920">
                  <a:moveTo>
                    <a:pt x="8355482" y="0"/>
                  </a:moveTo>
                  <a:lnTo>
                    <a:pt x="6809714" y="0"/>
                  </a:lnTo>
                  <a:lnTo>
                    <a:pt x="6809714" y="2407539"/>
                  </a:lnTo>
                  <a:lnTo>
                    <a:pt x="8355482" y="2407539"/>
                  </a:lnTo>
                  <a:lnTo>
                    <a:pt x="8355482" y="0"/>
                  </a:lnTo>
                  <a:close/>
                </a:path>
              </a:pathLst>
            </a:custGeom>
            <a:solidFill>
              <a:srgbClr val="86E9E8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17413" y="1630936"/>
            <a:ext cx="2042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MARKETING</a:t>
            </a:r>
            <a:r>
              <a:rPr sz="12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200" spc="30" dirty="0">
                <a:solidFill>
                  <a:srgbClr val="171616"/>
                </a:solidFill>
                <a:latin typeface="Lucida Sans Unicode"/>
                <a:cs typeface="Lucida Sans Unicode"/>
              </a:rPr>
              <a:t>DEPARTMENT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306717" y="106168"/>
            <a:ext cx="11211560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100" u="none" spc="2245" dirty="0">
                <a:solidFill>
                  <a:srgbClr val="171616"/>
                </a:solidFill>
                <a:latin typeface="Trebuchet MS"/>
                <a:cs typeface="Trebuchet MS"/>
              </a:rPr>
              <a:t>#</a:t>
            </a:r>
            <a:r>
              <a:rPr sz="7100" u="none" spc="86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7100" u="none" spc="320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890" dirty="0">
                <a:solidFill>
                  <a:srgbClr val="171616"/>
                </a:solidFill>
                <a:latin typeface="Trebuchet MS"/>
                <a:cs typeface="Trebuchet MS"/>
              </a:rPr>
              <a:t>s</a:t>
            </a:r>
            <a:r>
              <a:rPr sz="7100" u="none" spc="565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55" dirty="0">
                <a:solidFill>
                  <a:srgbClr val="171616"/>
                </a:solidFill>
                <a:latin typeface="Trebuchet MS"/>
                <a:cs typeface="Trebuchet MS"/>
              </a:rPr>
              <a:t>t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1250" dirty="0">
                <a:solidFill>
                  <a:srgbClr val="171616"/>
                </a:solidFill>
                <a:latin typeface="Trebuchet MS"/>
                <a:cs typeface="Trebuchet MS"/>
              </a:rPr>
              <a:t>g</a:t>
            </a:r>
            <a:r>
              <a:rPr sz="7100" u="none" spc="-640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7100" u="none" spc="280" dirty="0">
                <a:solidFill>
                  <a:srgbClr val="171616"/>
                </a:solidFill>
                <a:latin typeface="Trebuchet MS"/>
                <a:cs typeface="Trebuchet MS"/>
              </a:rPr>
              <a:t>Re</a:t>
            </a:r>
            <a:r>
              <a:rPr sz="7100" u="none" spc="890" dirty="0">
                <a:solidFill>
                  <a:srgbClr val="171616"/>
                </a:solidFill>
                <a:latin typeface="Trebuchet MS"/>
                <a:cs typeface="Trebuchet MS"/>
              </a:rPr>
              <a:t>s</a:t>
            </a:r>
            <a:r>
              <a:rPr sz="7100" u="none" spc="280" dirty="0">
                <a:solidFill>
                  <a:srgbClr val="171616"/>
                </a:solidFill>
                <a:latin typeface="Trebuchet MS"/>
                <a:cs typeface="Trebuchet MS"/>
              </a:rPr>
              <a:t>e</a:t>
            </a:r>
            <a:r>
              <a:rPr sz="7100" u="none" spc="1025" dirty="0">
                <a:solidFill>
                  <a:srgbClr val="171616"/>
                </a:solidFill>
                <a:latin typeface="Trebuchet MS"/>
                <a:cs typeface="Trebuchet MS"/>
              </a:rPr>
              <a:t>a</a:t>
            </a:r>
            <a:r>
              <a:rPr sz="7100" u="none" spc="-5" dirty="0">
                <a:solidFill>
                  <a:srgbClr val="171616"/>
                </a:solidFill>
                <a:latin typeface="Trebuchet MS"/>
                <a:cs typeface="Trebuchet MS"/>
              </a:rPr>
              <a:t>r</a:t>
            </a:r>
            <a:r>
              <a:rPr sz="7100" u="none" spc="650" dirty="0">
                <a:solidFill>
                  <a:srgbClr val="171616"/>
                </a:solidFill>
                <a:latin typeface="Trebuchet MS"/>
                <a:cs typeface="Trebuchet MS"/>
              </a:rPr>
              <a:t>c</a:t>
            </a:r>
            <a:r>
              <a:rPr sz="7100" u="none" spc="565" dirty="0">
                <a:solidFill>
                  <a:srgbClr val="171616"/>
                </a:solidFill>
                <a:latin typeface="Trebuchet MS"/>
                <a:cs typeface="Trebuchet MS"/>
              </a:rPr>
              <a:t>h</a:t>
            </a:r>
            <a:r>
              <a:rPr sz="7100" u="none" spc="-30" dirty="0">
                <a:solidFill>
                  <a:srgbClr val="171616"/>
                </a:solidFill>
                <a:latin typeface="Trebuchet MS"/>
                <a:cs typeface="Trebuchet MS"/>
              </a:rPr>
              <a:t>i</a:t>
            </a:r>
            <a:r>
              <a:rPr sz="7100" u="none" spc="580" dirty="0">
                <a:solidFill>
                  <a:srgbClr val="171616"/>
                </a:solidFill>
                <a:latin typeface="Trebuchet MS"/>
                <a:cs typeface="Trebuchet MS"/>
              </a:rPr>
              <a:t>n</a:t>
            </a:r>
            <a:r>
              <a:rPr sz="7100" u="none" spc="1250" dirty="0">
                <a:solidFill>
                  <a:srgbClr val="171616"/>
                </a:solidFill>
                <a:latin typeface="Trebuchet MS"/>
                <a:cs typeface="Trebuchet MS"/>
              </a:rPr>
              <a:t>g</a:t>
            </a:r>
            <a:endParaRPr sz="7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83495" y="3899077"/>
            <a:ext cx="12795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459" dirty="0">
                <a:solidFill>
                  <a:srgbClr val="171616"/>
                </a:solidFill>
                <a:latin typeface="Arial"/>
                <a:cs typeface="Arial"/>
              </a:rPr>
              <a:t>S</a:t>
            </a:r>
            <a:r>
              <a:rPr sz="3300" b="1" cap="small" spc="70" dirty="0">
                <a:solidFill>
                  <a:srgbClr val="171616"/>
                </a:solidFill>
                <a:latin typeface="Arial"/>
                <a:cs typeface="Arial"/>
              </a:rPr>
              <a:t>m</a:t>
            </a:r>
            <a:r>
              <a:rPr sz="3300" b="1" spc="80" dirty="0">
                <a:solidFill>
                  <a:srgbClr val="171616"/>
                </a:solidFill>
                <a:latin typeface="Arial"/>
                <a:cs typeface="Arial"/>
              </a:rPr>
              <a:t>i</a:t>
            </a:r>
            <a:r>
              <a:rPr sz="3300" b="1" cap="small" spc="-295" dirty="0">
                <a:solidFill>
                  <a:srgbClr val="171616"/>
                </a:solidFill>
                <a:latin typeface="Arial"/>
                <a:cs typeface="Arial"/>
              </a:rPr>
              <a:t>l</a:t>
            </a:r>
            <a:r>
              <a:rPr sz="3300" b="1" spc="-254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57200" y="4366529"/>
            <a:ext cx="3073400" cy="1576070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2250"/>
              </a:spcBef>
            </a:pPr>
            <a:r>
              <a:rPr sz="3300" b="1" spc="105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305" dirty="0">
                <a:solidFill>
                  <a:srgbClr val="171616"/>
                </a:solidFill>
                <a:latin typeface="Arial"/>
                <a:cs typeface="Arial"/>
              </a:rPr>
              <a:t>B</a:t>
            </a:r>
            <a:r>
              <a:rPr sz="3300" b="1" spc="-250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r>
              <a:rPr sz="3300" b="1" spc="-25" dirty="0">
                <a:solidFill>
                  <a:srgbClr val="171616"/>
                </a:solidFill>
                <a:latin typeface="Arial"/>
                <a:cs typeface="Arial"/>
              </a:rPr>
              <a:t>a</a:t>
            </a:r>
            <a:r>
              <a:rPr sz="3300" b="1" spc="-36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300" b="1" spc="15" dirty="0">
                <a:solidFill>
                  <a:srgbClr val="171616"/>
                </a:solidFill>
                <a:latin typeface="Arial"/>
                <a:cs typeface="Arial"/>
              </a:rPr>
              <a:t>h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330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00" b="1" spc="-250" dirty="0">
                <a:solidFill>
                  <a:srgbClr val="171616"/>
                </a:solidFill>
                <a:latin typeface="Arial"/>
                <a:cs typeface="Arial"/>
              </a:rPr>
              <a:t>P</a:t>
            </a:r>
            <a:r>
              <a:rPr sz="3300" b="1" spc="-25" dirty="0">
                <a:solidFill>
                  <a:srgbClr val="171616"/>
                </a:solidFill>
                <a:latin typeface="Arial"/>
                <a:cs typeface="Arial"/>
              </a:rPr>
              <a:t>a</a:t>
            </a:r>
            <a:r>
              <a:rPr sz="3300" b="1" cap="small" spc="-80" dirty="0">
                <a:solidFill>
                  <a:srgbClr val="171616"/>
                </a:solidFill>
                <a:latin typeface="Arial"/>
                <a:cs typeface="Arial"/>
              </a:rPr>
              <a:t>r</a:t>
            </a:r>
            <a:r>
              <a:rPr sz="3300" b="1" cap="small" spc="-114" dirty="0">
                <a:solidFill>
                  <a:srgbClr val="171616"/>
                </a:solidFill>
                <a:latin typeface="Arial"/>
                <a:cs typeface="Arial"/>
              </a:rPr>
              <a:t>t</a:t>
            </a:r>
            <a:r>
              <a:rPr sz="3300" b="1" spc="-100" dirty="0">
                <a:solidFill>
                  <a:srgbClr val="171616"/>
                </a:solidFill>
                <a:latin typeface="Arial"/>
                <a:cs typeface="Arial"/>
              </a:rPr>
              <a:t>y</a:t>
            </a:r>
            <a:endParaRPr sz="3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61897" y="6165494"/>
            <a:ext cx="984250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50" b="1" spc="10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350" b="1" spc="-434" dirty="0">
                <a:solidFill>
                  <a:srgbClr val="171616"/>
                </a:solidFill>
                <a:latin typeface="Arial"/>
                <a:cs typeface="Arial"/>
              </a:rPr>
              <a:t>F</a:t>
            </a:r>
            <a:r>
              <a:rPr sz="3350" b="1" spc="-155" dirty="0">
                <a:solidFill>
                  <a:srgbClr val="171616"/>
                </a:solidFill>
                <a:latin typeface="Arial"/>
                <a:cs typeface="Arial"/>
              </a:rPr>
              <a:t>u</a:t>
            </a:r>
            <a:r>
              <a:rPr sz="3350" b="1" spc="10" dirty="0">
                <a:solidFill>
                  <a:srgbClr val="171616"/>
                </a:solidFill>
                <a:latin typeface="Arial"/>
                <a:cs typeface="Arial"/>
              </a:rPr>
              <a:t>n</a:t>
            </a:r>
            <a:endParaRPr sz="3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50917" y="6868775"/>
            <a:ext cx="1765935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b="1" spc="90" dirty="0">
                <a:solidFill>
                  <a:srgbClr val="171616"/>
                </a:solidFill>
                <a:latin typeface="Arial"/>
                <a:cs typeface="Arial"/>
              </a:rPr>
              <a:t>#</a:t>
            </a:r>
            <a:r>
              <a:rPr sz="3250" b="1" spc="-68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250" b="1" spc="-160" dirty="0">
                <a:solidFill>
                  <a:srgbClr val="171616"/>
                </a:solidFill>
                <a:latin typeface="Arial"/>
                <a:cs typeface="Arial"/>
              </a:rPr>
              <a:t>o</a:t>
            </a:r>
            <a:r>
              <a:rPr sz="3250" b="1" dirty="0">
                <a:solidFill>
                  <a:srgbClr val="171616"/>
                </a:solidFill>
                <a:latin typeface="Arial"/>
                <a:cs typeface="Arial"/>
              </a:rPr>
              <a:t>n</a:t>
            </a:r>
            <a:r>
              <a:rPr sz="3250" b="1" spc="-360" dirty="0">
                <a:solidFill>
                  <a:srgbClr val="171616"/>
                </a:solidFill>
                <a:latin typeface="Arial"/>
                <a:cs typeface="Arial"/>
              </a:rPr>
              <a:t>c</a:t>
            </a:r>
            <a:r>
              <a:rPr sz="3250" b="1" spc="-250" dirty="0">
                <a:solidFill>
                  <a:srgbClr val="171616"/>
                </a:solidFill>
                <a:latin typeface="Arial"/>
                <a:cs typeface="Arial"/>
              </a:rPr>
              <a:t>e</a:t>
            </a:r>
            <a:r>
              <a:rPr sz="3250" b="1" cap="small" spc="-75" dirty="0">
                <a:solidFill>
                  <a:srgbClr val="171616"/>
                </a:solidFill>
                <a:latin typeface="Arial"/>
                <a:cs typeface="Arial"/>
              </a:rPr>
              <a:t>r</a:t>
            </a:r>
            <a:r>
              <a:rPr sz="3250" b="1" cap="small" spc="-105" dirty="0">
                <a:solidFill>
                  <a:srgbClr val="171616"/>
                </a:solidFill>
                <a:latin typeface="Arial"/>
                <a:cs typeface="Arial"/>
              </a:rPr>
              <a:t>t</a:t>
            </a:r>
            <a:endParaRPr sz="3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4000" y="7900967"/>
            <a:ext cx="1546225" cy="105410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273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15"/>
              </a:spcBef>
            </a:pPr>
            <a:r>
              <a:rPr sz="52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24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46427" y="7829250"/>
            <a:ext cx="1546225" cy="749935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ts val="3904"/>
              </a:lnSpc>
            </a:pPr>
            <a:r>
              <a:rPr sz="5200" spc="180" dirty="0">
                <a:solidFill>
                  <a:srgbClr val="171616"/>
                </a:solidFill>
                <a:latin typeface="Microsoft Sans Serif"/>
                <a:cs typeface="Microsoft Sans Serif"/>
              </a:rPr>
              <a:t>38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48856" y="6697432"/>
            <a:ext cx="1546225" cy="112522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313055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2465"/>
              </a:spcBef>
            </a:pPr>
            <a:r>
              <a:rPr sz="5200" spc="280" dirty="0">
                <a:solidFill>
                  <a:srgbClr val="171616"/>
                </a:solidFill>
                <a:latin typeface="Microsoft Sans Serif"/>
                <a:cs typeface="Microsoft Sans Serif"/>
              </a:rPr>
              <a:t>39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251285" y="6095943"/>
            <a:ext cx="1546225" cy="1504950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370205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2915"/>
              </a:spcBef>
            </a:pPr>
            <a:r>
              <a:rPr sz="5200" spc="105" dirty="0">
                <a:solidFill>
                  <a:srgbClr val="171616"/>
                </a:solidFill>
                <a:latin typeface="Microsoft Sans Serif"/>
                <a:cs typeface="Microsoft Sans Serif"/>
              </a:rPr>
              <a:t>42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53714" y="5950838"/>
            <a:ext cx="1546225" cy="1349375"/>
          </a:xfrm>
          <a:prstGeom prst="rect">
            <a:avLst/>
          </a:prstGeom>
          <a:solidFill>
            <a:srgbClr val="E898BA">
              <a:alpha val="72938"/>
            </a:srgbClr>
          </a:solidFill>
        </p:spPr>
        <p:txBody>
          <a:bodyPr vert="horz" wrap="square" lIns="0" tIns="131445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035"/>
              </a:spcBef>
            </a:pPr>
            <a:r>
              <a:rPr sz="5200" spc="310" dirty="0">
                <a:solidFill>
                  <a:srgbClr val="171616"/>
                </a:solidFill>
                <a:latin typeface="Microsoft Sans Serif"/>
                <a:cs typeface="Microsoft Sans Serif"/>
              </a:rPr>
              <a:t>59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13560" y="2295891"/>
            <a:ext cx="6140450" cy="216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200"/>
              </a:lnSpc>
              <a:spcBef>
                <a:spcPts val="95"/>
              </a:spcBef>
            </a:pPr>
            <a:r>
              <a:rPr sz="4000" b="1" spc="50" dirty="0">
                <a:solidFill>
                  <a:srgbClr val="171616"/>
                </a:solidFill>
                <a:latin typeface="Arial"/>
                <a:cs typeface="Arial"/>
              </a:rPr>
              <a:t>Top </a:t>
            </a:r>
            <a:r>
              <a:rPr sz="4000" b="1" spc="190" dirty="0">
                <a:solidFill>
                  <a:srgbClr val="171616"/>
                </a:solidFill>
                <a:latin typeface="Arial"/>
                <a:cs typeface="Arial"/>
              </a:rPr>
              <a:t>5 </a:t>
            </a:r>
            <a:r>
              <a:rPr sz="4000" b="1" spc="-5" dirty="0">
                <a:solidFill>
                  <a:srgbClr val="171616"/>
                </a:solidFill>
                <a:latin typeface="Arial"/>
                <a:cs typeface="Arial"/>
              </a:rPr>
              <a:t>hashtags </a:t>
            </a:r>
            <a:r>
              <a:rPr sz="4000" b="1" spc="204" dirty="0">
                <a:solidFill>
                  <a:srgbClr val="171616"/>
                </a:solidFill>
                <a:latin typeface="Arial"/>
                <a:cs typeface="Arial"/>
              </a:rPr>
              <a:t>that </a:t>
            </a:r>
            <a:r>
              <a:rPr sz="4000" b="1" spc="105" dirty="0">
                <a:solidFill>
                  <a:srgbClr val="171616"/>
                </a:solidFill>
                <a:latin typeface="Arial"/>
                <a:cs typeface="Arial"/>
              </a:rPr>
              <a:t>are </a:t>
            </a:r>
            <a:r>
              <a:rPr sz="4000" b="1" spc="110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90" dirty="0">
                <a:solidFill>
                  <a:srgbClr val="171616"/>
                </a:solidFill>
                <a:latin typeface="Arial"/>
                <a:cs typeface="Arial"/>
              </a:rPr>
              <a:t>most</a:t>
            </a:r>
            <a:r>
              <a:rPr sz="4000" b="1" spc="-18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145" dirty="0">
                <a:solidFill>
                  <a:srgbClr val="171616"/>
                </a:solidFill>
                <a:latin typeface="Arial"/>
                <a:cs typeface="Arial"/>
              </a:rPr>
              <a:t>frequently</a:t>
            </a:r>
            <a:r>
              <a:rPr sz="4000" b="1" spc="-180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25" dirty="0">
                <a:solidFill>
                  <a:srgbClr val="171616"/>
                </a:solidFill>
                <a:latin typeface="Arial"/>
                <a:cs typeface="Arial"/>
              </a:rPr>
              <a:t>used</a:t>
            </a:r>
            <a:r>
              <a:rPr sz="4000" b="1" spc="-18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80" dirty="0">
                <a:solidFill>
                  <a:srgbClr val="171616"/>
                </a:solidFill>
                <a:latin typeface="Arial"/>
                <a:cs typeface="Arial"/>
              </a:rPr>
              <a:t>on </a:t>
            </a:r>
            <a:r>
              <a:rPr sz="4000" b="1" spc="-1095" dirty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sz="4000" b="1" spc="70" dirty="0">
                <a:solidFill>
                  <a:srgbClr val="171616"/>
                </a:solidFill>
                <a:latin typeface="Arial"/>
                <a:cs typeface="Arial"/>
              </a:rPr>
              <a:t>Instagram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784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Microsoft JhengHei UI</vt:lpstr>
      <vt:lpstr>Arial</vt:lpstr>
      <vt:lpstr>Calibri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User Analytics</vt:lpstr>
      <vt:lpstr>Contents</vt:lpstr>
      <vt:lpstr>Introduction In this project, we are supposed to provide a  detailed report for the Marketing and Investor  metrics department. this analysis will help them  make a decision based on different metrics and  insights.</vt:lpstr>
      <vt:lpstr>PowerPoint Presentation</vt:lpstr>
      <vt:lpstr>Investor Metrics:</vt:lpstr>
      <vt:lpstr>Rewarding the most  loyal users</vt:lpstr>
      <vt:lpstr>Remind Inactive users  to start posting</vt:lpstr>
      <vt:lpstr>Declaring  contest winner</vt:lpstr>
      <vt:lpstr># Hashtag Researching</vt:lpstr>
      <vt:lpstr>  TABULAR   REPRSENTATION </vt:lpstr>
      <vt:lpstr>Launch AD campaign</vt:lpstr>
      <vt:lpstr>User  Engagement</vt:lpstr>
      <vt:lpstr>Bots &amp; Fake Accounts</vt:lpstr>
      <vt:lpstr>APPROACH</vt:lpstr>
      <vt:lpstr>Insights and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Pink Purple Team Planning Brainstorm 3D Whiteboard Presentation</dc:title>
  <dc:creator>Pratham Keshari</dc:creator>
  <cp:keywords>DAFOBFTuGx0,BADgs5Ui-Y8</cp:keywords>
  <cp:lastModifiedBy>KAMLESH KALDATE</cp:lastModifiedBy>
  <cp:revision>1</cp:revision>
  <dcterms:created xsi:type="dcterms:W3CDTF">2024-11-25T09:34:39Z</dcterms:created>
  <dcterms:modified xsi:type="dcterms:W3CDTF">2024-11-25T18:39:33Z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2022-10-11T00:00:00Z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2022-10-11T00:00:00Z</vt:filetime>
  </property>
</Properties>
</file>